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27"/>
  </p:notesMasterIdLst>
  <p:sldIdLst>
    <p:sldId id="281" r:id="rId2"/>
    <p:sldId id="280" r:id="rId3"/>
    <p:sldId id="283" r:id="rId4"/>
    <p:sldId id="310" r:id="rId5"/>
    <p:sldId id="311" r:id="rId6"/>
    <p:sldId id="284" r:id="rId7"/>
    <p:sldId id="313" r:id="rId8"/>
    <p:sldId id="312" r:id="rId9"/>
    <p:sldId id="297" r:id="rId10"/>
    <p:sldId id="298" r:id="rId11"/>
    <p:sldId id="299" r:id="rId12"/>
    <p:sldId id="300" r:id="rId13"/>
    <p:sldId id="301" r:id="rId14"/>
    <p:sldId id="302" r:id="rId15"/>
    <p:sldId id="303" r:id="rId16"/>
    <p:sldId id="304" r:id="rId17"/>
    <p:sldId id="305" r:id="rId18"/>
    <p:sldId id="306" r:id="rId19"/>
    <p:sldId id="307" r:id="rId20"/>
    <p:sldId id="309" r:id="rId21"/>
    <p:sldId id="315" r:id="rId22"/>
    <p:sldId id="285" r:id="rId23"/>
    <p:sldId id="288" r:id="rId24"/>
    <p:sldId id="286" r:id="rId25"/>
    <p:sldId id="287" r:id="rId26"/>
  </p:sldIdLst>
  <p:sldSz cx="24387175" cy="13716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1C7A0-0B27-448B-B6CC-AA1F20767D41}">
          <p14:sldIdLst>
            <p14:sldId id="281"/>
            <p14:sldId id="280"/>
            <p14:sldId id="283"/>
            <p14:sldId id="310"/>
            <p14:sldId id="311"/>
            <p14:sldId id="284"/>
            <p14:sldId id="313"/>
            <p14:sldId id="312"/>
            <p14:sldId id="297"/>
            <p14:sldId id="298"/>
            <p14:sldId id="299"/>
            <p14:sldId id="300"/>
            <p14:sldId id="301"/>
            <p14:sldId id="302"/>
            <p14:sldId id="303"/>
            <p14:sldId id="304"/>
            <p14:sldId id="305"/>
            <p14:sldId id="306"/>
            <p14:sldId id="307"/>
            <p14:sldId id="309"/>
            <p14:sldId id="315"/>
            <p14:sldId id="285"/>
            <p14:sldId id="288"/>
            <p14:sldId id="286"/>
            <p14:sldId id="287"/>
          </p14:sldIdLst>
        </p14:section>
      </p14:sectionLst>
    </p:ex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724" autoAdjust="0"/>
  </p:normalViewPr>
  <p:slideViewPr>
    <p:cSldViewPr>
      <p:cViewPr varScale="1">
        <p:scale>
          <a:sx n="31" d="100"/>
          <a:sy n="31" d="100"/>
        </p:scale>
        <p:origin x="2478" y="96"/>
      </p:cViewPr>
      <p:guideLst>
        <p:guide orient="horz" pos="4320"/>
        <p:guide pos="7681"/>
      </p:guideLst>
    </p:cSldViewPr>
  </p:slideViewPr>
  <p:notesTextViewPr>
    <p:cViewPr>
      <p:scale>
        <a:sx n="1" d="1"/>
        <a:sy n="1" d="1"/>
      </p:scale>
      <p:origin x="0" y="0"/>
    </p:cViewPr>
  </p:notesTextViewPr>
  <p:notesViewPr>
    <p:cSldViewPr>
      <p:cViewPr varScale="1">
        <p:scale>
          <a:sx n="87" d="100"/>
          <a:sy n="87" d="100"/>
        </p:scale>
        <p:origin x="309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Robinson" userId="703f6ac0-e7ee-4b0f-87bf-5b5e301ce923" providerId="ADAL" clId="{A5D39A3E-6570-457C-ACB6-52F95D97C9BF}"/>
    <pc:docChg chg="undo custSel delSld modSld modSection">
      <pc:chgData name="Stacy Robinson" userId="703f6ac0-e7ee-4b0f-87bf-5b5e301ce923" providerId="ADAL" clId="{A5D39A3E-6570-457C-ACB6-52F95D97C9BF}" dt="2023-08-28T19:22:43.419" v="478" actId="12"/>
      <pc:docMkLst>
        <pc:docMk/>
      </pc:docMkLst>
      <pc:sldChg chg="del">
        <pc:chgData name="Stacy Robinson" userId="703f6ac0-e7ee-4b0f-87bf-5b5e301ce923" providerId="ADAL" clId="{A5D39A3E-6570-457C-ACB6-52F95D97C9BF}" dt="2023-08-28T19:07:26.782" v="0" actId="47"/>
        <pc:sldMkLst>
          <pc:docMk/>
          <pc:sldMk cId="298867269" sldId="256"/>
        </pc:sldMkLst>
      </pc:sldChg>
      <pc:sldChg chg="del">
        <pc:chgData name="Stacy Robinson" userId="703f6ac0-e7ee-4b0f-87bf-5b5e301ce923" providerId="ADAL" clId="{A5D39A3E-6570-457C-ACB6-52F95D97C9BF}" dt="2023-08-28T19:07:26.782" v="0" actId="47"/>
        <pc:sldMkLst>
          <pc:docMk/>
          <pc:sldMk cId="3183655735" sldId="258"/>
        </pc:sldMkLst>
      </pc:sldChg>
      <pc:sldChg chg="del">
        <pc:chgData name="Stacy Robinson" userId="703f6ac0-e7ee-4b0f-87bf-5b5e301ce923" providerId="ADAL" clId="{A5D39A3E-6570-457C-ACB6-52F95D97C9BF}" dt="2023-08-28T19:07:26.782" v="0" actId="47"/>
        <pc:sldMkLst>
          <pc:docMk/>
          <pc:sldMk cId="2186209938" sldId="259"/>
        </pc:sldMkLst>
      </pc:sldChg>
      <pc:sldChg chg="del">
        <pc:chgData name="Stacy Robinson" userId="703f6ac0-e7ee-4b0f-87bf-5b5e301ce923" providerId="ADAL" clId="{A5D39A3E-6570-457C-ACB6-52F95D97C9BF}" dt="2023-08-28T19:07:26.782" v="0" actId="47"/>
        <pc:sldMkLst>
          <pc:docMk/>
          <pc:sldMk cId="1111101477" sldId="260"/>
        </pc:sldMkLst>
      </pc:sldChg>
      <pc:sldChg chg="del">
        <pc:chgData name="Stacy Robinson" userId="703f6ac0-e7ee-4b0f-87bf-5b5e301ce923" providerId="ADAL" clId="{A5D39A3E-6570-457C-ACB6-52F95D97C9BF}" dt="2023-08-28T19:07:26.782" v="0" actId="47"/>
        <pc:sldMkLst>
          <pc:docMk/>
          <pc:sldMk cId="3180130479" sldId="261"/>
        </pc:sldMkLst>
      </pc:sldChg>
      <pc:sldChg chg="del">
        <pc:chgData name="Stacy Robinson" userId="703f6ac0-e7ee-4b0f-87bf-5b5e301ce923" providerId="ADAL" clId="{A5D39A3E-6570-457C-ACB6-52F95D97C9BF}" dt="2023-08-28T19:07:26.782" v="0" actId="47"/>
        <pc:sldMkLst>
          <pc:docMk/>
          <pc:sldMk cId="171862335" sldId="262"/>
        </pc:sldMkLst>
      </pc:sldChg>
      <pc:sldChg chg="del">
        <pc:chgData name="Stacy Robinson" userId="703f6ac0-e7ee-4b0f-87bf-5b5e301ce923" providerId="ADAL" clId="{A5D39A3E-6570-457C-ACB6-52F95D97C9BF}" dt="2023-08-28T19:07:26.782" v="0" actId="47"/>
        <pc:sldMkLst>
          <pc:docMk/>
          <pc:sldMk cId="3353676532" sldId="263"/>
        </pc:sldMkLst>
      </pc:sldChg>
      <pc:sldChg chg="del">
        <pc:chgData name="Stacy Robinson" userId="703f6ac0-e7ee-4b0f-87bf-5b5e301ce923" providerId="ADAL" clId="{A5D39A3E-6570-457C-ACB6-52F95D97C9BF}" dt="2023-08-28T19:07:26.782" v="0" actId="47"/>
        <pc:sldMkLst>
          <pc:docMk/>
          <pc:sldMk cId="1385981191" sldId="264"/>
        </pc:sldMkLst>
      </pc:sldChg>
      <pc:sldChg chg="del">
        <pc:chgData name="Stacy Robinson" userId="703f6ac0-e7ee-4b0f-87bf-5b5e301ce923" providerId="ADAL" clId="{A5D39A3E-6570-457C-ACB6-52F95D97C9BF}" dt="2023-08-28T19:07:26.782" v="0" actId="47"/>
        <pc:sldMkLst>
          <pc:docMk/>
          <pc:sldMk cId="1836216793" sldId="265"/>
        </pc:sldMkLst>
      </pc:sldChg>
      <pc:sldChg chg="del">
        <pc:chgData name="Stacy Robinson" userId="703f6ac0-e7ee-4b0f-87bf-5b5e301ce923" providerId="ADAL" clId="{A5D39A3E-6570-457C-ACB6-52F95D97C9BF}" dt="2023-08-28T19:07:26.782" v="0" actId="47"/>
        <pc:sldMkLst>
          <pc:docMk/>
          <pc:sldMk cId="282506306" sldId="266"/>
        </pc:sldMkLst>
      </pc:sldChg>
      <pc:sldChg chg="del">
        <pc:chgData name="Stacy Robinson" userId="703f6ac0-e7ee-4b0f-87bf-5b5e301ce923" providerId="ADAL" clId="{A5D39A3E-6570-457C-ACB6-52F95D97C9BF}" dt="2023-08-28T19:07:26.782" v="0" actId="47"/>
        <pc:sldMkLst>
          <pc:docMk/>
          <pc:sldMk cId="499654119" sldId="267"/>
        </pc:sldMkLst>
      </pc:sldChg>
      <pc:sldChg chg="del">
        <pc:chgData name="Stacy Robinson" userId="703f6ac0-e7ee-4b0f-87bf-5b5e301ce923" providerId="ADAL" clId="{A5D39A3E-6570-457C-ACB6-52F95D97C9BF}" dt="2023-08-28T19:07:26.782" v="0" actId="47"/>
        <pc:sldMkLst>
          <pc:docMk/>
          <pc:sldMk cId="4144170417" sldId="268"/>
        </pc:sldMkLst>
      </pc:sldChg>
      <pc:sldChg chg="del">
        <pc:chgData name="Stacy Robinson" userId="703f6ac0-e7ee-4b0f-87bf-5b5e301ce923" providerId="ADAL" clId="{A5D39A3E-6570-457C-ACB6-52F95D97C9BF}" dt="2023-08-28T19:07:26.782" v="0" actId="47"/>
        <pc:sldMkLst>
          <pc:docMk/>
          <pc:sldMk cId="3167161150" sldId="269"/>
        </pc:sldMkLst>
      </pc:sldChg>
      <pc:sldChg chg="del">
        <pc:chgData name="Stacy Robinson" userId="703f6ac0-e7ee-4b0f-87bf-5b5e301ce923" providerId="ADAL" clId="{A5D39A3E-6570-457C-ACB6-52F95D97C9BF}" dt="2023-08-28T19:07:26.782" v="0" actId="47"/>
        <pc:sldMkLst>
          <pc:docMk/>
          <pc:sldMk cId="3581389928" sldId="270"/>
        </pc:sldMkLst>
      </pc:sldChg>
      <pc:sldChg chg="del">
        <pc:chgData name="Stacy Robinson" userId="703f6ac0-e7ee-4b0f-87bf-5b5e301ce923" providerId="ADAL" clId="{A5D39A3E-6570-457C-ACB6-52F95D97C9BF}" dt="2023-08-28T19:07:26.782" v="0" actId="47"/>
        <pc:sldMkLst>
          <pc:docMk/>
          <pc:sldMk cId="40367664" sldId="272"/>
        </pc:sldMkLst>
      </pc:sldChg>
      <pc:sldChg chg="del">
        <pc:chgData name="Stacy Robinson" userId="703f6ac0-e7ee-4b0f-87bf-5b5e301ce923" providerId="ADAL" clId="{A5D39A3E-6570-457C-ACB6-52F95D97C9BF}" dt="2023-08-28T19:07:26.782" v="0" actId="47"/>
        <pc:sldMkLst>
          <pc:docMk/>
          <pc:sldMk cId="1695093722" sldId="273"/>
        </pc:sldMkLst>
      </pc:sldChg>
      <pc:sldChg chg="del">
        <pc:chgData name="Stacy Robinson" userId="703f6ac0-e7ee-4b0f-87bf-5b5e301ce923" providerId="ADAL" clId="{A5D39A3E-6570-457C-ACB6-52F95D97C9BF}" dt="2023-08-28T19:07:26.782" v="0" actId="47"/>
        <pc:sldMkLst>
          <pc:docMk/>
          <pc:sldMk cId="2607581549" sldId="276"/>
        </pc:sldMkLst>
      </pc:sldChg>
      <pc:sldChg chg="del">
        <pc:chgData name="Stacy Robinson" userId="703f6ac0-e7ee-4b0f-87bf-5b5e301ce923" providerId="ADAL" clId="{A5D39A3E-6570-457C-ACB6-52F95D97C9BF}" dt="2023-08-28T19:07:26.782" v="0" actId="47"/>
        <pc:sldMkLst>
          <pc:docMk/>
          <pc:sldMk cId="2818778158" sldId="277"/>
        </pc:sldMkLst>
      </pc:sldChg>
      <pc:sldChg chg="del">
        <pc:chgData name="Stacy Robinson" userId="703f6ac0-e7ee-4b0f-87bf-5b5e301ce923" providerId="ADAL" clId="{A5D39A3E-6570-457C-ACB6-52F95D97C9BF}" dt="2023-08-28T19:07:26.782" v="0" actId="47"/>
        <pc:sldMkLst>
          <pc:docMk/>
          <pc:sldMk cId="778428969" sldId="278"/>
        </pc:sldMkLst>
      </pc:sldChg>
      <pc:sldChg chg="modSp mod">
        <pc:chgData name="Stacy Robinson" userId="703f6ac0-e7ee-4b0f-87bf-5b5e301ce923" providerId="ADAL" clId="{A5D39A3E-6570-457C-ACB6-52F95D97C9BF}" dt="2023-08-28T19:08:53.750" v="12" actId="1076"/>
        <pc:sldMkLst>
          <pc:docMk/>
          <pc:sldMk cId="3151112556" sldId="280"/>
        </pc:sldMkLst>
        <pc:spChg chg="mod">
          <ac:chgData name="Stacy Robinson" userId="703f6ac0-e7ee-4b0f-87bf-5b5e301ce923" providerId="ADAL" clId="{A5D39A3E-6570-457C-ACB6-52F95D97C9BF}" dt="2023-08-28T19:08:53.750" v="12" actId="1076"/>
          <ac:spMkLst>
            <pc:docMk/>
            <pc:sldMk cId="3151112556" sldId="280"/>
            <ac:spMk id="3" creationId="{00000000-0000-0000-0000-000000000000}"/>
          </ac:spMkLst>
        </pc:spChg>
        <pc:spChg chg="mod">
          <ac:chgData name="Stacy Robinson" userId="703f6ac0-e7ee-4b0f-87bf-5b5e301ce923" providerId="ADAL" clId="{A5D39A3E-6570-457C-ACB6-52F95D97C9BF}" dt="2023-08-28T19:08:42.082" v="11" actId="1076"/>
          <ac:spMkLst>
            <pc:docMk/>
            <pc:sldMk cId="3151112556" sldId="280"/>
            <ac:spMk id="4" creationId="{FFCEE629-E592-367C-D787-BD3341A8BE16}"/>
          </ac:spMkLst>
        </pc:spChg>
      </pc:sldChg>
      <pc:sldChg chg="modSp mod">
        <pc:chgData name="Stacy Robinson" userId="703f6ac0-e7ee-4b0f-87bf-5b5e301ce923" providerId="ADAL" clId="{A5D39A3E-6570-457C-ACB6-52F95D97C9BF}" dt="2023-08-28T19:07:40.733" v="1" actId="6549"/>
        <pc:sldMkLst>
          <pc:docMk/>
          <pc:sldMk cId="2658058474" sldId="281"/>
        </pc:sldMkLst>
        <pc:spChg chg="mod">
          <ac:chgData name="Stacy Robinson" userId="703f6ac0-e7ee-4b0f-87bf-5b5e301ce923" providerId="ADAL" clId="{A5D39A3E-6570-457C-ACB6-52F95D97C9BF}" dt="2023-08-28T19:07:40.733" v="1" actId="6549"/>
          <ac:spMkLst>
            <pc:docMk/>
            <pc:sldMk cId="2658058474" sldId="281"/>
            <ac:spMk id="11" creationId="{00000000-0000-0000-0000-000000000000}"/>
          </ac:spMkLst>
        </pc:spChg>
      </pc:sldChg>
      <pc:sldChg chg="modSp mod">
        <pc:chgData name="Stacy Robinson" userId="703f6ac0-e7ee-4b0f-87bf-5b5e301ce923" providerId="ADAL" clId="{A5D39A3E-6570-457C-ACB6-52F95D97C9BF}" dt="2023-08-28T19:09:10.415" v="17" actId="1076"/>
        <pc:sldMkLst>
          <pc:docMk/>
          <pc:sldMk cId="3419711251" sldId="283"/>
        </pc:sldMkLst>
        <pc:spChg chg="mod">
          <ac:chgData name="Stacy Robinson" userId="703f6ac0-e7ee-4b0f-87bf-5b5e301ce923" providerId="ADAL" clId="{A5D39A3E-6570-457C-ACB6-52F95D97C9BF}" dt="2023-08-28T19:09:10.415" v="17" actId="1076"/>
          <ac:spMkLst>
            <pc:docMk/>
            <pc:sldMk cId="3419711251" sldId="283"/>
            <ac:spMk id="7" creationId="{E71C71DC-9513-14C1-11EF-9A101CFBC099}"/>
          </ac:spMkLst>
        </pc:spChg>
      </pc:sldChg>
      <pc:sldChg chg="modSp mod modNotesTx">
        <pc:chgData name="Stacy Robinson" userId="703f6ac0-e7ee-4b0f-87bf-5b5e301ce923" providerId="ADAL" clId="{A5D39A3E-6570-457C-ACB6-52F95D97C9BF}" dt="2023-08-28T19:22:43.419" v="478" actId="12"/>
        <pc:sldMkLst>
          <pc:docMk/>
          <pc:sldMk cId="931986615" sldId="285"/>
        </pc:sldMkLst>
        <pc:spChg chg="mod">
          <ac:chgData name="Stacy Robinson" userId="703f6ac0-e7ee-4b0f-87bf-5b5e301ce923" providerId="ADAL" clId="{A5D39A3E-6570-457C-ACB6-52F95D97C9BF}" dt="2023-08-28T19:22:32.987" v="477" actId="2710"/>
          <ac:spMkLst>
            <pc:docMk/>
            <pc:sldMk cId="931986615" sldId="285"/>
            <ac:spMk id="3" creationId="{2DD8C16C-8296-7430-942A-DB1081EA5012}"/>
          </ac:spMkLst>
        </pc:spChg>
      </pc:sldChg>
      <pc:sldChg chg="del">
        <pc:chgData name="Stacy Robinson" userId="703f6ac0-e7ee-4b0f-87bf-5b5e301ce923" providerId="ADAL" clId="{A5D39A3E-6570-457C-ACB6-52F95D97C9BF}" dt="2023-08-28T19:07:26.782" v="0" actId="47"/>
        <pc:sldMkLst>
          <pc:docMk/>
          <pc:sldMk cId="1440485660" sldId="289"/>
        </pc:sldMkLst>
      </pc:sldChg>
      <pc:sldChg chg="del">
        <pc:chgData name="Stacy Robinson" userId="703f6ac0-e7ee-4b0f-87bf-5b5e301ce923" providerId="ADAL" clId="{A5D39A3E-6570-457C-ACB6-52F95D97C9BF}" dt="2023-08-28T19:07:26.782" v="0" actId="47"/>
        <pc:sldMkLst>
          <pc:docMk/>
          <pc:sldMk cId="3800411828" sldId="290"/>
        </pc:sldMkLst>
      </pc:sldChg>
      <pc:sldChg chg="del">
        <pc:chgData name="Stacy Robinson" userId="703f6ac0-e7ee-4b0f-87bf-5b5e301ce923" providerId="ADAL" clId="{A5D39A3E-6570-457C-ACB6-52F95D97C9BF}" dt="2023-08-28T19:07:26.782" v="0" actId="47"/>
        <pc:sldMkLst>
          <pc:docMk/>
          <pc:sldMk cId="1408187549" sldId="292"/>
        </pc:sldMkLst>
      </pc:sldChg>
      <pc:sldChg chg="del">
        <pc:chgData name="Stacy Robinson" userId="703f6ac0-e7ee-4b0f-87bf-5b5e301ce923" providerId="ADAL" clId="{A5D39A3E-6570-457C-ACB6-52F95D97C9BF}" dt="2023-08-28T19:07:26.782" v="0" actId="47"/>
        <pc:sldMkLst>
          <pc:docMk/>
          <pc:sldMk cId="1173486249" sldId="293"/>
        </pc:sldMkLst>
      </pc:sldChg>
      <pc:sldChg chg="modSp mod modNotesTx">
        <pc:chgData name="Stacy Robinson" userId="703f6ac0-e7ee-4b0f-87bf-5b5e301ce923" providerId="ADAL" clId="{A5D39A3E-6570-457C-ACB6-52F95D97C9BF}" dt="2023-08-28T19:14:58.136" v="83" actId="20577"/>
        <pc:sldMkLst>
          <pc:docMk/>
          <pc:sldMk cId="1326781079" sldId="297"/>
        </pc:sldMkLst>
        <pc:graphicFrameChg chg="modGraphic">
          <ac:chgData name="Stacy Robinson" userId="703f6ac0-e7ee-4b0f-87bf-5b5e301ce923" providerId="ADAL" clId="{A5D39A3E-6570-457C-ACB6-52F95D97C9BF}" dt="2023-08-28T19:13:54.567" v="62" actId="14100"/>
          <ac:graphicFrameMkLst>
            <pc:docMk/>
            <pc:sldMk cId="1326781079" sldId="297"/>
            <ac:graphicFrameMk id="6" creationId="{ADFD451D-BF96-6962-212A-9B6FC2630B20}"/>
          </ac:graphicFrameMkLst>
        </pc:graphicFrameChg>
      </pc:sldChg>
      <pc:sldChg chg="modSp mod modNotesTx">
        <pc:chgData name="Stacy Robinson" userId="703f6ac0-e7ee-4b0f-87bf-5b5e301ce923" providerId="ADAL" clId="{A5D39A3E-6570-457C-ACB6-52F95D97C9BF}" dt="2023-08-28T19:15:21.579" v="85" actId="20577"/>
        <pc:sldMkLst>
          <pc:docMk/>
          <pc:sldMk cId="1197203253" sldId="298"/>
        </pc:sldMkLst>
        <pc:spChg chg="mod">
          <ac:chgData name="Stacy Robinson" userId="703f6ac0-e7ee-4b0f-87bf-5b5e301ce923" providerId="ADAL" clId="{A5D39A3E-6570-457C-ACB6-52F95D97C9BF}" dt="2023-08-28T19:14:06.038" v="66" actId="14100"/>
          <ac:spMkLst>
            <pc:docMk/>
            <pc:sldMk cId="1197203253" sldId="298"/>
            <ac:spMk id="12" creationId="{D8BBEB2F-9C50-CE50-0EEE-4A3757810726}"/>
          </ac:spMkLst>
        </pc:spChg>
      </pc:sldChg>
      <pc:sldChg chg="modSp mod modNotesTx">
        <pc:chgData name="Stacy Robinson" userId="703f6ac0-e7ee-4b0f-87bf-5b5e301ce923" providerId="ADAL" clId="{A5D39A3E-6570-457C-ACB6-52F95D97C9BF}" dt="2023-08-28T19:15:58.197" v="126" actId="20577"/>
        <pc:sldMkLst>
          <pc:docMk/>
          <pc:sldMk cId="1860269775" sldId="299"/>
        </pc:sldMkLst>
        <pc:spChg chg="mod">
          <ac:chgData name="Stacy Robinson" userId="703f6ac0-e7ee-4b0f-87bf-5b5e301ce923" providerId="ADAL" clId="{A5D39A3E-6570-457C-ACB6-52F95D97C9BF}" dt="2023-08-28T19:14:14.038" v="68" actId="14100"/>
          <ac:spMkLst>
            <pc:docMk/>
            <pc:sldMk cId="1860269775" sldId="299"/>
            <ac:spMk id="5" creationId="{7CA78958-09FF-FCAC-5BAB-E52784367406}"/>
          </ac:spMkLst>
        </pc:spChg>
      </pc:sldChg>
      <pc:sldChg chg="modSp mod modNotesTx">
        <pc:chgData name="Stacy Robinson" userId="703f6ac0-e7ee-4b0f-87bf-5b5e301ce923" providerId="ADAL" clId="{A5D39A3E-6570-457C-ACB6-52F95D97C9BF}" dt="2023-08-28T19:16:27.645" v="131" actId="20577"/>
        <pc:sldMkLst>
          <pc:docMk/>
          <pc:sldMk cId="2355486964" sldId="300"/>
        </pc:sldMkLst>
        <pc:spChg chg="mod">
          <ac:chgData name="Stacy Robinson" userId="703f6ac0-e7ee-4b0f-87bf-5b5e301ce923" providerId="ADAL" clId="{A5D39A3E-6570-457C-ACB6-52F95D97C9BF}" dt="2023-08-28T19:14:25.732" v="73" actId="14100"/>
          <ac:spMkLst>
            <pc:docMk/>
            <pc:sldMk cId="2355486964" sldId="300"/>
            <ac:spMk id="5" creationId="{24162DF1-8586-B03D-5ABC-762C0FA8B58C}"/>
          </ac:spMkLst>
        </pc:spChg>
      </pc:sldChg>
      <pc:sldChg chg="modSp mod modNotesTx">
        <pc:chgData name="Stacy Robinson" userId="703f6ac0-e7ee-4b0f-87bf-5b5e301ce923" providerId="ADAL" clId="{A5D39A3E-6570-457C-ACB6-52F95D97C9BF}" dt="2023-08-28T19:17:02.960" v="179" actId="20577"/>
        <pc:sldMkLst>
          <pc:docMk/>
          <pc:sldMk cId="1557286135" sldId="301"/>
        </pc:sldMkLst>
        <pc:spChg chg="mod">
          <ac:chgData name="Stacy Robinson" userId="703f6ac0-e7ee-4b0f-87bf-5b5e301ce923" providerId="ADAL" clId="{A5D39A3E-6570-457C-ACB6-52F95D97C9BF}" dt="2023-08-28T19:14:34.740" v="76" actId="14100"/>
          <ac:spMkLst>
            <pc:docMk/>
            <pc:sldMk cId="1557286135" sldId="301"/>
            <ac:spMk id="4" creationId="{A15DE6B6-29AC-9743-52D1-2763DD4B2674}"/>
          </ac:spMkLst>
        </pc:spChg>
      </pc:sldChg>
      <pc:sldChg chg="modSp mod modNotesTx">
        <pc:chgData name="Stacy Robinson" userId="703f6ac0-e7ee-4b0f-87bf-5b5e301ce923" providerId="ADAL" clId="{A5D39A3E-6570-457C-ACB6-52F95D97C9BF}" dt="2023-08-28T19:18:04.735" v="210" actId="20577"/>
        <pc:sldMkLst>
          <pc:docMk/>
          <pc:sldMk cId="1265821645" sldId="302"/>
        </pc:sldMkLst>
        <pc:spChg chg="mod">
          <ac:chgData name="Stacy Robinson" userId="703f6ac0-e7ee-4b0f-87bf-5b5e301ce923" providerId="ADAL" clId="{A5D39A3E-6570-457C-ACB6-52F95D97C9BF}" dt="2023-08-28T19:14:41.414" v="78" actId="20577"/>
          <ac:spMkLst>
            <pc:docMk/>
            <pc:sldMk cId="1265821645" sldId="302"/>
            <ac:spMk id="4" creationId="{7D81E190-1E43-F0E1-0FBC-8621E5CF6C3C}"/>
          </ac:spMkLst>
        </pc:spChg>
      </pc:sldChg>
      <pc:sldChg chg="modSp mod">
        <pc:chgData name="Stacy Robinson" userId="703f6ac0-e7ee-4b0f-87bf-5b5e301ce923" providerId="ADAL" clId="{A5D39A3E-6570-457C-ACB6-52F95D97C9BF}" dt="2023-08-28T19:18:31.356" v="212" actId="20577"/>
        <pc:sldMkLst>
          <pc:docMk/>
          <pc:sldMk cId="470278293" sldId="303"/>
        </pc:sldMkLst>
        <pc:spChg chg="mod">
          <ac:chgData name="Stacy Robinson" userId="703f6ac0-e7ee-4b0f-87bf-5b5e301ce923" providerId="ADAL" clId="{A5D39A3E-6570-457C-ACB6-52F95D97C9BF}" dt="2023-08-28T19:18:31.356" v="212" actId="20577"/>
          <ac:spMkLst>
            <pc:docMk/>
            <pc:sldMk cId="470278293" sldId="303"/>
            <ac:spMk id="4" creationId="{678ED3B8-CCEF-5017-57E4-33623FB9B064}"/>
          </ac:spMkLst>
        </pc:spChg>
      </pc:sldChg>
      <pc:sldChg chg="modSp mod modNotesTx">
        <pc:chgData name="Stacy Robinson" userId="703f6ac0-e7ee-4b0f-87bf-5b5e301ce923" providerId="ADAL" clId="{A5D39A3E-6570-457C-ACB6-52F95D97C9BF}" dt="2023-08-28T19:19:06.588" v="247" actId="14100"/>
        <pc:sldMkLst>
          <pc:docMk/>
          <pc:sldMk cId="4122710745" sldId="304"/>
        </pc:sldMkLst>
        <pc:spChg chg="mod">
          <ac:chgData name="Stacy Robinson" userId="703f6ac0-e7ee-4b0f-87bf-5b5e301ce923" providerId="ADAL" clId="{A5D39A3E-6570-457C-ACB6-52F95D97C9BF}" dt="2023-08-28T19:19:06.588" v="247" actId="14100"/>
          <ac:spMkLst>
            <pc:docMk/>
            <pc:sldMk cId="4122710745" sldId="304"/>
            <ac:spMk id="4" creationId="{30BBB659-22ED-2E97-C1E3-974A651413C3}"/>
          </ac:spMkLst>
        </pc:spChg>
      </pc:sldChg>
      <pc:sldChg chg="modSp mod modNotesTx">
        <pc:chgData name="Stacy Robinson" userId="703f6ac0-e7ee-4b0f-87bf-5b5e301ce923" providerId="ADAL" clId="{A5D39A3E-6570-457C-ACB6-52F95D97C9BF}" dt="2023-08-28T19:19:30.525" v="260" actId="20577"/>
        <pc:sldMkLst>
          <pc:docMk/>
          <pc:sldMk cId="56456473" sldId="305"/>
        </pc:sldMkLst>
        <pc:spChg chg="mod">
          <ac:chgData name="Stacy Robinson" userId="703f6ac0-e7ee-4b0f-87bf-5b5e301ce923" providerId="ADAL" clId="{A5D39A3E-6570-457C-ACB6-52F95D97C9BF}" dt="2023-08-28T19:19:18.131" v="250" actId="20577"/>
          <ac:spMkLst>
            <pc:docMk/>
            <pc:sldMk cId="56456473" sldId="305"/>
            <ac:spMk id="4" creationId="{3463D43B-A876-BAF2-85BA-7B667D522344}"/>
          </ac:spMkLst>
        </pc:spChg>
      </pc:sldChg>
      <pc:sldChg chg="modNotesTx">
        <pc:chgData name="Stacy Robinson" userId="703f6ac0-e7ee-4b0f-87bf-5b5e301ce923" providerId="ADAL" clId="{A5D39A3E-6570-457C-ACB6-52F95D97C9BF}" dt="2023-08-28T19:20:03.608" v="290" actId="20577"/>
        <pc:sldMkLst>
          <pc:docMk/>
          <pc:sldMk cId="2410182290" sldId="306"/>
        </pc:sldMkLst>
      </pc:sldChg>
      <pc:sldChg chg="modSp mod modNotesTx">
        <pc:chgData name="Stacy Robinson" userId="703f6ac0-e7ee-4b0f-87bf-5b5e301ce923" providerId="ADAL" clId="{A5D39A3E-6570-457C-ACB6-52F95D97C9BF}" dt="2023-08-28T19:20:47.265" v="326" actId="20577"/>
        <pc:sldMkLst>
          <pc:docMk/>
          <pc:sldMk cId="941017930" sldId="307"/>
        </pc:sldMkLst>
        <pc:spChg chg="mod">
          <ac:chgData name="Stacy Robinson" userId="703f6ac0-e7ee-4b0f-87bf-5b5e301ce923" providerId="ADAL" clId="{A5D39A3E-6570-457C-ACB6-52F95D97C9BF}" dt="2023-08-28T19:20:13.089" v="292" actId="20577"/>
          <ac:spMkLst>
            <pc:docMk/>
            <pc:sldMk cId="941017930" sldId="307"/>
            <ac:spMk id="3" creationId="{4356C902-5593-A732-5F25-6215A082A60A}"/>
          </ac:spMkLst>
        </pc:spChg>
      </pc:sldChg>
      <pc:sldChg chg="modNotesTx">
        <pc:chgData name="Stacy Robinson" userId="703f6ac0-e7ee-4b0f-87bf-5b5e301ce923" providerId="ADAL" clId="{A5D39A3E-6570-457C-ACB6-52F95D97C9BF}" dt="2023-08-28T19:21:31.480" v="340" actId="113"/>
        <pc:sldMkLst>
          <pc:docMk/>
          <pc:sldMk cId="593218422" sldId="309"/>
        </pc:sldMkLst>
      </pc:sldChg>
      <pc:sldChg chg="modSp mod">
        <pc:chgData name="Stacy Robinson" userId="703f6ac0-e7ee-4b0f-87bf-5b5e301ce923" providerId="ADAL" clId="{A5D39A3E-6570-457C-ACB6-52F95D97C9BF}" dt="2023-08-28T19:09:41.055" v="22" actId="1076"/>
        <pc:sldMkLst>
          <pc:docMk/>
          <pc:sldMk cId="1287710176" sldId="310"/>
        </pc:sldMkLst>
        <pc:spChg chg="mod">
          <ac:chgData name="Stacy Robinson" userId="703f6ac0-e7ee-4b0f-87bf-5b5e301ce923" providerId="ADAL" clId="{A5D39A3E-6570-457C-ACB6-52F95D97C9BF}" dt="2023-08-28T19:09:41.055" v="22" actId="1076"/>
          <ac:spMkLst>
            <pc:docMk/>
            <pc:sldMk cId="1287710176" sldId="310"/>
            <ac:spMk id="7" creationId="{8A188EED-721C-AD1F-405C-75E22F437FB1}"/>
          </ac:spMkLst>
        </pc:spChg>
      </pc:sldChg>
      <pc:sldChg chg="modSp mod">
        <pc:chgData name="Stacy Robinson" userId="703f6ac0-e7ee-4b0f-87bf-5b5e301ce923" providerId="ADAL" clId="{A5D39A3E-6570-457C-ACB6-52F95D97C9BF}" dt="2023-08-28T19:10:33.451" v="31" actId="1076"/>
        <pc:sldMkLst>
          <pc:docMk/>
          <pc:sldMk cId="1701444242" sldId="311"/>
        </pc:sldMkLst>
        <pc:spChg chg="mod">
          <ac:chgData name="Stacy Robinson" userId="703f6ac0-e7ee-4b0f-87bf-5b5e301ce923" providerId="ADAL" clId="{A5D39A3E-6570-457C-ACB6-52F95D97C9BF}" dt="2023-08-28T19:10:18.993" v="27" actId="255"/>
          <ac:spMkLst>
            <pc:docMk/>
            <pc:sldMk cId="1701444242" sldId="311"/>
            <ac:spMk id="4" creationId="{8D6BD3EB-4EF2-0D84-E0FA-6E7C4053E598}"/>
          </ac:spMkLst>
        </pc:spChg>
        <pc:spChg chg="mod">
          <ac:chgData name="Stacy Robinson" userId="703f6ac0-e7ee-4b0f-87bf-5b5e301ce923" providerId="ADAL" clId="{A5D39A3E-6570-457C-ACB6-52F95D97C9BF}" dt="2023-08-28T19:10:33.451" v="31" actId="1076"/>
          <ac:spMkLst>
            <pc:docMk/>
            <pc:sldMk cId="1701444242" sldId="311"/>
            <ac:spMk id="8" creationId="{D40569EA-F4D5-E424-E43B-BD88B17CB211}"/>
          </ac:spMkLst>
        </pc:spChg>
      </pc:sldChg>
      <pc:sldChg chg="modSp mod">
        <pc:chgData name="Stacy Robinson" userId="703f6ac0-e7ee-4b0f-87bf-5b5e301ce923" providerId="ADAL" clId="{A5D39A3E-6570-457C-ACB6-52F95D97C9BF}" dt="2023-08-28T19:13:21.815" v="54" actId="20577"/>
        <pc:sldMkLst>
          <pc:docMk/>
          <pc:sldMk cId="2295378880" sldId="312"/>
        </pc:sldMkLst>
        <pc:spChg chg="mod">
          <ac:chgData name="Stacy Robinson" userId="703f6ac0-e7ee-4b0f-87bf-5b5e301ce923" providerId="ADAL" clId="{A5D39A3E-6570-457C-ACB6-52F95D97C9BF}" dt="2023-08-28T19:11:11.699" v="34" actId="1076"/>
          <ac:spMkLst>
            <pc:docMk/>
            <pc:sldMk cId="2295378880" sldId="312"/>
            <ac:spMk id="3" creationId="{01D9A6C6-C74C-29E6-53CC-EDDCAF28FD45}"/>
          </ac:spMkLst>
        </pc:spChg>
        <pc:spChg chg="mod">
          <ac:chgData name="Stacy Robinson" userId="703f6ac0-e7ee-4b0f-87bf-5b5e301ce923" providerId="ADAL" clId="{A5D39A3E-6570-457C-ACB6-52F95D97C9BF}" dt="2023-08-28T19:13:21.815" v="54" actId="20577"/>
          <ac:spMkLst>
            <pc:docMk/>
            <pc:sldMk cId="2295378880" sldId="312"/>
            <ac:spMk id="7" creationId="{E63E718A-E952-7B8B-20D6-1D119E715868}"/>
          </ac:spMkLst>
        </pc:spChg>
      </pc:sldChg>
      <pc:sldChg chg="del">
        <pc:chgData name="Stacy Robinson" userId="703f6ac0-e7ee-4b0f-87bf-5b5e301ce923" providerId="ADAL" clId="{A5D39A3E-6570-457C-ACB6-52F95D97C9BF}" dt="2023-08-28T19:07:26.782" v="0" actId="47"/>
        <pc:sldMkLst>
          <pc:docMk/>
          <pc:sldMk cId="64112768" sldId="314"/>
        </pc:sldMkLst>
      </pc:sldChg>
      <pc:sldChg chg="modNotesTx">
        <pc:chgData name="Stacy Robinson" userId="703f6ac0-e7ee-4b0f-87bf-5b5e301ce923" providerId="ADAL" clId="{A5D39A3E-6570-457C-ACB6-52F95D97C9BF}" dt="2023-08-28T19:22:23.008" v="475" actId="6549"/>
        <pc:sldMkLst>
          <pc:docMk/>
          <pc:sldMk cId="3763940572"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FF8A35A-8F54-47DC-B0F8-64B393427ECF}" type="datetimeFigureOut">
              <a:rPr lang="en-US" smtClean="0"/>
              <a:t>8/28/2023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7E4392C-2B4B-48D6-93AB-A6BA1F0F6B80}" type="slidenum">
              <a:rPr lang="en-US" smtClean="0"/>
              <a:t>‹#›</a:t>
            </a:fld>
            <a:endParaRPr lang="en-US"/>
          </a:p>
        </p:txBody>
      </p:sp>
    </p:spTree>
    <p:extLst>
      <p:ext uri="{BB962C8B-B14F-4D97-AF65-F5344CB8AC3E}">
        <p14:creationId xmlns:p14="http://schemas.microsoft.com/office/powerpoint/2010/main" val="40586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a:t>
            </a:fld>
            <a:endParaRPr lang="en-US"/>
          </a:p>
        </p:txBody>
      </p:sp>
    </p:spTree>
    <p:extLst>
      <p:ext uri="{BB962C8B-B14F-4D97-AF65-F5344CB8AC3E}">
        <p14:creationId xmlns:p14="http://schemas.microsoft.com/office/powerpoint/2010/main" val="2643300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304E4E"/>
                </a:solidFill>
                <a:latin typeface="Noto Serif" panose="02020600060500020200" pitchFamily="18" charset="0"/>
              </a:rPr>
              <a:t>4-Day Vote Centers:​</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On the Saturday four days prior to the election, more locations will be included across the county to offer convenient options to voters and citizens as demand increases.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10</a:t>
            </a:fld>
            <a:endParaRPr lang="en-US"/>
          </a:p>
        </p:txBody>
      </p:sp>
    </p:spTree>
    <p:extLst>
      <p:ext uri="{BB962C8B-B14F-4D97-AF65-F5344CB8AC3E}">
        <p14:creationId xmlns:p14="http://schemas.microsoft.com/office/powerpoint/2010/main" val="1431141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04E4E"/>
              </a:solidFill>
              <a:effectLst/>
              <a:latin typeface="Noto Serif" panose="02020600060500020200" pitchFamily="18" charset="0"/>
            </a:endParaRPr>
          </a:p>
          <a:p>
            <a:pPr algn="l"/>
            <a:r>
              <a:rPr lang="en-US" dirty="0">
                <a:solidFill>
                  <a:srgbClr val="304E4E"/>
                </a:solidFill>
                <a:latin typeface="Noto Serif" panose="02020600060500020200" pitchFamily="18" charset="0"/>
              </a:rPr>
              <a:t>T</a:t>
            </a:r>
            <a:r>
              <a:rPr lang="en-US" b="0" i="0" dirty="0">
                <a:solidFill>
                  <a:srgbClr val="304E4E"/>
                </a:solidFill>
                <a:effectLst/>
                <a:latin typeface="Noto Serif" panose="02020600060500020200" pitchFamily="18" charset="0"/>
              </a:rPr>
              <a:t>o allow transit riders the shortest walk to a vote center location, vote center locations should be as close to public transit as possible.</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The majority of proposed vote center locations are within 200 feet of a designated bus stop.</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11</a:t>
            </a:fld>
            <a:endParaRPr lang="en-US"/>
          </a:p>
        </p:txBody>
      </p:sp>
    </p:spTree>
    <p:extLst>
      <p:ext uri="{BB962C8B-B14F-4D97-AF65-F5344CB8AC3E}">
        <p14:creationId xmlns:p14="http://schemas.microsoft.com/office/powerpoint/2010/main" val="146644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US" b="0" i="0" dirty="0">
                <a:solidFill>
                  <a:srgbClr val="304E4E"/>
                </a:solidFill>
                <a:effectLst/>
                <a:latin typeface="Noto Serif" panose="02020600060500020200" pitchFamily="18" charset="0"/>
              </a:rPr>
              <a:t>When determining </a:t>
            </a:r>
            <a:r>
              <a:rPr lang="en-US" dirty="0">
                <a:solidFill>
                  <a:srgbClr val="304E4E"/>
                </a:solidFill>
                <a:latin typeface="Noto Serif" panose="02020600060500020200" pitchFamily="18" charset="0"/>
              </a:rPr>
              <a:t>v</a:t>
            </a:r>
            <a:r>
              <a:rPr lang="en-US" b="0" i="0" dirty="0">
                <a:solidFill>
                  <a:srgbClr val="304E4E"/>
                </a:solidFill>
                <a:effectLst/>
                <a:latin typeface="Noto Serif" panose="02020600060500020200" pitchFamily="18" charset="0"/>
              </a:rPr>
              <a:t>ote center locations, priority should be given to areas with low mail ballot utilization, specifically those with darker colors. </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Mail ballot utilization refers to the percentage of eligible voters who had the option to vote by mail, but chose not to. Locations with lower percentages of mail ballot utilization may indicate that voters prefer to vote in person.</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12</a:t>
            </a:fld>
            <a:endParaRPr lang="en-US"/>
          </a:p>
        </p:txBody>
      </p:sp>
    </p:spTree>
    <p:extLst>
      <p:ext uri="{BB962C8B-B14F-4D97-AF65-F5344CB8AC3E}">
        <p14:creationId xmlns:p14="http://schemas.microsoft.com/office/powerpoint/2010/main" val="1951778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To maximize accessibility, vote </a:t>
            </a:r>
            <a:r>
              <a:rPr lang="en-US" dirty="0">
                <a:solidFill>
                  <a:srgbClr val="304E4E"/>
                </a:solidFill>
                <a:latin typeface="Noto Serif" panose="02020600060500020200" pitchFamily="18" charset="0"/>
              </a:rPr>
              <a:t>c</a:t>
            </a:r>
            <a:r>
              <a:rPr lang="en-US" b="0" i="0" dirty="0">
                <a:solidFill>
                  <a:srgbClr val="304E4E"/>
                </a:solidFill>
                <a:effectLst/>
                <a:latin typeface="Noto Serif" panose="02020600060500020200" pitchFamily="18" charset="0"/>
              </a:rPr>
              <a:t>enters should be placed in, or near, densely populated areas (marked by darker colors on the above map).</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 Strategic placement of vote center locations ensures that the largest number of citizens and voters have easy access to voting, with minimal travel time required.</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13</a:t>
            </a:fld>
            <a:endParaRPr lang="en-US"/>
          </a:p>
        </p:txBody>
      </p:sp>
    </p:spTree>
    <p:extLst>
      <p:ext uri="{BB962C8B-B14F-4D97-AF65-F5344CB8AC3E}">
        <p14:creationId xmlns:p14="http://schemas.microsoft.com/office/powerpoint/2010/main" val="77257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L</a:t>
            </a:r>
            <a:r>
              <a:rPr lang="en-US" b="0" i="0" dirty="0">
                <a:solidFill>
                  <a:srgbClr val="304E4E"/>
                </a:solidFill>
                <a:effectLst/>
                <a:latin typeface="Noto Serif" panose="02020600060500020200" pitchFamily="18" charset="0"/>
              </a:rPr>
              <a:t>anguage minority communities are an important consideration </a:t>
            </a:r>
            <a:r>
              <a:rPr lang="en-US" dirty="0">
                <a:solidFill>
                  <a:srgbClr val="304E4E"/>
                </a:solidFill>
                <a:latin typeface="Noto Serif" panose="02020600060500020200" pitchFamily="18" charset="0"/>
              </a:rPr>
              <a:t>w</a:t>
            </a:r>
            <a:r>
              <a:rPr lang="en-US" b="0" i="0" dirty="0">
                <a:solidFill>
                  <a:srgbClr val="304E4E"/>
                </a:solidFill>
                <a:effectLst/>
                <a:latin typeface="Noto Serif" panose="02020600060500020200" pitchFamily="18" charset="0"/>
              </a:rPr>
              <a:t>hen deciding on the locations of vote centers.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there are four additional languages besides English, with Spanish being the only one prevalent across most of the county (marked in red on the map above).</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Korean (purple), Punjabi (blue), and Tagalog (yellow) are present in some communities in southwest Placer. Orange indicates areas where Spanish and Tagalog are spoken together.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Placer County is required by state and federal law to offer certain services and materials in these additional languages at vote centers located in or adjacent to these communities, including providing translators.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14</a:t>
            </a:fld>
            <a:endParaRPr lang="en-US"/>
          </a:p>
        </p:txBody>
      </p:sp>
    </p:spTree>
    <p:extLst>
      <p:ext uri="{BB962C8B-B14F-4D97-AF65-F5344CB8AC3E}">
        <p14:creationId xmlns:p14="http://schemas.microsoft.com/office/powerpoint/2010/main" val="1167916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Vote centers are designed to assist voters with disabilities. By placing them near communities with higher rates (highlighted in bright yellow), these voters can easily access the services offered.</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15</a:t>
            </a:fld>
            <a:endParaRPr lang="en-US"/>
          </a:p>
        </p:txBody>
      </p:sp>
    </p:spTree>
    <p:extLst>
      <p:ext uri="{BB962C8B-B14F-4D97-AF65-F5344CB8AC3E}">
        <p14:creationId xmlns:p14="http://schemas.microsoft.com/office/powerpoint/2010/main" val="203241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It is important to ensure that individuals without reliable personal transportation can conveniently access a vote center location. The regions with lower personal vehicle ownership rates are emphasized with darker colors in the map above.</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16</a:t>
            </a:fld>
            <a:endParaRPr lang="en-US"/>
          </a:p>
        </p:txBody>
      </p:sp>
    </p:spTree>
    <p:extLst>
      <p:ext uri="{BB962C8B-B14F-4D97-AF65-F5344CB8AC3E}">
        <p14:creationId xmlns:p14="http://schemas.microsoft.com/office/powerpoint/2010/main" val="3995215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Similar to decreased vehicle ownership, proposed locations take higher rates of low-income (teal) and disadvantaged (red) communities into consideration.</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17</a:t>
            </a:fld>
            <a:endParaRPr lang="en-US"/>
          </a:p>
        </p:txBody>
      </p:sp>
    </p:spTree>
    <p:extLst>
      <p:ext uri="{BB962C8B-B14F-4D97-AF65-F5344CB8AC3E}">
        <p14:creationId xmlns:p14="http://schemas.microsoft.com/office/powerpoint/2010/main" val="13188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04E4E"/>
              </a:solidFill>
              <a:effectLst/>
              <a:latin typeface="Noto Serif" panose="02020600060500020200" pitchFamily="18" charset="0"/>
            </a:endParaRPr>
          </a:p>
          <a:p>
            <a:r>
              <a:rPr lang="en-US" b="0" i="0" dirty="0">
                <a:solidFill>
                  <a:srgbClr val="304E4E"/>
                </a:solidFill>
                <a:effectLst/>
                <a:latin typeface="Noto Serif" panose="02020600060500020200" pitchFamily="18" charset="0"/>
              </a:rPr>
              <a:t>Vote centers provide opportunities for voters who are</a:t>
            </a:r>
            <a:r>
              <a:rPr lang="en-US" b="0" i="1" dirty="0">
                <a:solidFill>
                  <a:srgbClr val="304E4E"/>
                </a:solidFill>
                <a:effectLst/>
                <a:latin typeface="Noto Serif" panose="02020600060500020200" pitchFamily="18" charset="0"/>
              </a:rPr>
              <a:t> not </a:t>
            </a:r>
            <a:r>
              <a:rPr lang="en-US" b="0" i="0" dirty="0">
                <a:solidFill>
                  <a:srgbClr val="304E4E"/>
                </a:solidFill>
                <a:effectLst/>
                <a:latin typeface="Noto Serif" panose="02020600060500020200" pitchFamily="18" charset="0"/>
              </a:rPr>
              <a:t>registered to vote to register and vote in person. </a:t>
            </a:r>
          </a:p>
          <a:p>
            <a:endParaRPr lang="en-US" dirty="0">
              <a:solidFill>
                <a:srgbClr val="304E4E"/>
              </a:solidFill>
              <a:latin typeface="Noto Serif" panose="02020600060500020200" pitchFamily="18" charset="0"/>
            </a:endParaRPr>
          </a:p>
          <a:p>
            <a:r>
              <a:rPr lang="en-US" b="0" i="0" dirty="0">
                <a:solidFill>
                  <a:srgbClr val="304E4E"/>
                </a:solidFill>
                <a:effectLst/>
                <a:latin typeface="Noto Serif" panose="02020600060500020200" pitchFamily="18" charset="0"/>
              </a:rPr>
              <a:t>Placer County has the second-highest registration rate in the State of California, a rate which is more than 10% higher than the State average.</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18</a:t>
            </a:fld>
            <a:endParaRPr lang="en-US"/>
          </a:p>
        </p:txBody>
      </p:sp>
    </p:spTree>
    <p:extLst>
      <p:ext uri="{BB962C8B-B14F-4D97-AF65-F5344CB8AC3E}">
        <p14:creationId xmlns:p14="http://schemas.microsoft.com/office/powerpoint/2010/main" val="2738131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G</a:t>
            </a:r>
            <a:r>
              <a:rPr lang="en-US" b="0" i="0" dirty="0">
                <a:solidFill>
                  <a:srgbClr val="304E4E"/>
                </a:solidFill>
                <a:effectLst/>
                <a:latin typeface="Noto Serif" panose="02020600060500020200" pitchFamily="18" charset="0"/>
              </a:rPr>
              <a:t>eographically-isolated communities are a factor in determining vote center locations.</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 communities east of Auburn along the Interstate 80 corridor, and the communities of Foresthill and North Lake Tahoe, are separated from the rest of the county and each other.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Vote centers are proposed in locations that will best provide services for the majority of voters in those areas.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19</a:t>
            </a:fld>
            <a:endParaRPr lang="en-US"/>
          </a:p>
        </p:txBody>
      </p:sp>
    </p:spTree>
    <p:extLst>
      <p:ext uri="{BB962C8B-B14F-4D97-AF65-F5344CB8AC3E}">
        <p14:creationId xmlns:p14="http://schemas.microsoft.com/office/powerpoint/2010/main" val="49591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a:t>
            </a:fld>
            <a:endParaRPr lang="en-US"/>
          </a:p>
        </p:txBody>
      </p:sp>
    </p:spTree>
    <p:extLst>
      <p:ext uri="{BB962C8B-B14F-4D97-AF65-F5344CB8AC3E}">
        <p14:creationId xmlns:p14="http://schemas.microsoft.com/office/powerpoint/2010/main" val="1373060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soon have full access to the interactive web-based mapping program called </a:t>
            </a:r>
            <a:r>
              <a:rPr lang="en-US" dirty="0" err="1"/>
              <a:t>StoryMaps</a:t>
            </a:r>
            <a:r>
              <a:rPr lang="en-US" dirty="0"/>
              <a:t>. There you can zoom in and click on specific locations or areas within the county. </a:t>
            </a:r>
          </a:p>
          <a:p>
            <a:endParaRPr lang="en-US" dirty="0"/>
          </a:p>
          <a:p>
            <a:r>
              <a:rPr lang="en-US" dirty="0" err="1"/>
              <a:t>StoryMaps</a:t>
            </a:r>
            <a:r>
              <a:rPr lang="en-US" dirty="0"/>
              <a:t> will be up on our website soon at </a:t>
            </a:r>
            <a:r>
              <a:rPr lang="en-US" b="1" dirty="0"/>
              <a:t>www.placercountyelections.gov </a:t>
            </a:r>
            <a:r>
              <a:rPr lang="en-US" dirty="0"/>
              <a:t>on the VAAC page (</a:t>
            </a:r>
            <a:r>
              <a:rPr lang="en-US" b="1" dirty="0"/>
              <a:t>www.placercountyelections.gov/advisory-committee</a:t>
            </a:r>
            <a:r>
              <a:rPr lang="en-US" dirty="0"/>
              <a:t>).</a:t>
            </a:r>
          </a:p>
        </p:txBody>
      </p:sp>
      <p:sp>
        <p:nvSpPr>
          <p:cNvPr id="4" name="Slide Number Placeholder 3"/>
          <p:cNvSpPr>
            <a:spLocks noGrp="1"/>
          </p:cNvSpPr>
          <p:nvPr>
            <p:ph type="sldNum" sz="quarter" idx="5"/>
          </p:nvPr>
        </p:nvSpPr>
        <p:spPr/>
        <p:txBody>
          <a:bodyPr/>
          <a:lstStyle/>
          <a:p>
            <a:fld id="{67E4392C-2B4B-48D6-93AB-A6BA1F0F6B80}" type="slidenum">
              <a:rPr lang="en-US" smtClean="0"/>
              <a:t>20</a:t>
            </a:fld>
            <a:endParaRPr lang="en-US"/>
          </a:p>
        </p:txBody>
      </p:sp>
    </p:spTree>
    <p:extLst>
      <p:ext uri="{BB962C8B-B14F-4D97-AF65-F5344CB8AC3E}">
        <p14:creationId xmlns:p14="http://schemas.microsoft.com/office/powerpoint/2010/main" val="416865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Both lists will be available on the Placer County Elections website (</a:t>
            </a:r>
            <a:r>
              <a:rPr lang="en-US" b="1" dirty="0"/>
              <a:t>www.placercountyelections.gov</a:t>
            </a:r>
            <a:r>
              <a:rPr lang="en-US" dirty="0"/>
              <a:t>) as soon as they are complete.</a:t>
            </a:r>
          </a:p>
        </p:txBody>
      </p:sp>
      <p:sp>
        <p:nvSpPr>
          <p:cNvPr id="4" name="Slide Number Placeholder 3"/>
          <p:cNvSpPr>
            <a:spLocks noGrp="1"/>
          </p:cNvSpPr>
          <p:nvPr>
            <p:ph type="sldNum" sz="quarter" idx="5"/>
          </p:nvPr>
        </p:nvSpPr>
        <p:spPr/>
        <p:txBody>
          <a:bodyPr/>
          <a:lstStyle/>
          <a:p>
            <a:fld id="{67E4392C-2B4B-48D6-93AB-A6BA1F0F6B80}" type="slidenum">
              <a:rPr lang="en-US" smtClean="0"/>
              <a:t>21</a:t>
            </a:fld>
            <a:endParaRPr lang="en-US"/>
          </a:p>
        </p:txBody>
      </p:sp>
    </p:spTree>
    <p:extLst>
      <p:ext uri="{BB962C8B-B14F-4D97-AF65-F5344CB8AC3E}">
        <p14:creationId xmlns:p14="http://schemas.microsoft.com/office/powerpoint/2010/main" val="757288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solidFill>
              </a:rPr>
              <a:t>Placer County language accessibility accommodations for voters whose primary language is other than English, in specific locations will include:</a:t>
            </a:r>
          </a:p>
          <a:p>
            <a:pPr marL="171450" indent="-171450">
              <a:buFont typeface="Arial" panose="020B0604020202020204" pitchFamily="34" charset="0"/>
              <a:buChar char="•"/>
            </a:pPr>
            <a:r>
              <a:rPr lang="en-US" dirty="0">
                <a:solidFill>
                  <a:schemeClr val="accent1"/>
                </a:solidFill>
              </a:rPr>
              <a:t>Translated facsimile ballots </a:t>
            </a:r>
          </a:p>
          <a:p>
            <a:pPr marL="171450" indent="-171450">
              <a:buFont typeface="Arial" panose="020B0604020202020204" pitchFamily="34" charset="0"/>
              <a:buChar char="•"/>
            </a:pPr>
            <a:r>
              <a:rPr lang="en-US" dirty="0">
                <a:solidFill>
                  <a:schemeClr val="accent1"/>
                </a:solidFill>
              </a:rPr>
              <a:t>Translated state voter information guides</a:t>
            </a:r>
          </a:p>
          <a:p>
            <a:pPr marL="171450" indent="-171450">
              <a:buFont typeface="Arial" panose="020B0604020202020204" pitchFamily="34" charset="0"/>
              <a:buChar char="•"/>
            </a:pPr>
            <a:r>
              <a:rPr lang="en-US" dirty="0">
                <a:solidFill>
                  <a:schemeClr val="accent1"/>
                </a:solidFill>
              </a:rPr>
              <a:t>Specific signage identified by the Elections Code and state regulations</a:t>
            </a:r>
          </a:p>
          <a:p>
            <a:pPr marL="171450" indent="-171450">
              <a:buFont typeface="Arial" panose="020B0604020202020204" pitchFamily="34" charset="0"/>
              <a:buChar char="•"/>
            </a:pPr>
            <a:r>
              <a:rPr lang="en-US" dirty="0">
                <a:solidFill>
                  <a:schemeClr val="accent1"/>
                </a:solidFill>
              </a:rPr>
              <a:t>Election Officer translators are easily identified with badges </a:t>
            </a:r>
          </a:p>
          <a:p>
            <a:endParaRPr lang="en-US" dirty="0">
              <a:solidFill>
                <a:schemeClr val="accent1"/>
              </a:solidFill>
            </a:endParaRPr>
          </a:p>
          <a:p>
            <a:endParaRPr lang="en-US"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22</a:t>
            </a:fld>
            <a:endParaRPr lang="en-US"/>
          </a:p>
        </p:txBody>
      </p:sp>
    </p:spTree>
    <p:extLst>
      <p:ext uri="{BB962C8B-B14F-4D97-AF65-F5344CB8AC3E}">
        <p14:creationId xmlns:p14="http://schemas.microsoft.com/office/powerpoint/2010/main" val="1570239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23</a:t>
            </a:fld>
            <a:endParaRPr lang="en-US"/>
          </a:p>
        </p:txBody>
      </p:sp>
    </p:spTree>
    <p:extLst>
      <p:ext uri="{BB962C8B-B14F-4D97-AF65-F5344CB8AC3E}">
        <p14:creationId xmlns:p14="http://schemas.microsoft.com/office/powerpoint/2010/main" val="2220490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24</a:t>
            </a:fld>
            <a:endParaRPr lang="en-US"/>
          </a:p>
        </p:txBody>
      </p:sp>
    </p:spTree>
    <p:extLst>
      <p:ext uri="{BB962C8B-B14F-4D97-AF65-F5344CB8AC3E}">
        <p14:creationId xmlns:p14="http://schemas.microsoft.com/office/powerpoint/2010/main" val="670302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25</a:t>
            </a:fld>
            <a:endParaRPr lang="en-US"/>
          </a:p>
        </p:txBody>
      </p:sp>
    </p:spTree>
    <p:extLst>
      <p:ext uri="{BB962C8B-B14F-4D97-AF65-F5344CB8AC3E}">
        <p14:creationId xmlns:p14="http://schemas.microsoft.com/office/powerpoint/2010/main" val="126714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3</a:t>
            </a:fld>
            <a:endParaRPr lang="en-US"/>
          </a:p>
        </p:txBody>
      </p:sp>
    </p:spTree>
    <p:extLst>
      <p:ext uri="{BB962C8B-B14F-4D97-AF65-F5344CB8AC3E}">
        <p14:creationId xmlns:p14="http://schemas.microsoft.com/office/powerpoint/2010/main" val="4214169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a:t>
            </a:r>
          </a:p>
        </p:txBody>
      </p:sp>
      <p:sp>
        <p:nvSpPr>
          <p:cNvPr id="4" name="Slide Number Placeholder 3"/>
          <p:cNvSpPr>
            <a:spLocks noGrp="1"/>
          </p:cNvSpPr>
          <p:nvPr>
            <p:ph type="sldNum" sz="quarter" idx="5"/>
          </p:nvPr>
        </p:nvSpPr>
        <p:spPr/>
        <p:txBody>
          <a:bodyPr/>
          <a:lstStyle/>
          <a:p>
            <a:fld id="{67E4392C-2B4B-48D6-93AB-A6BA1F0F6B80}" type="slidenum">
              <a:rPr lang="en-US" smtClean="0"/>
              <a:t>4</a:t>
            </a:fld>
            <a:endParaRPr lang="en-US"/>
          </a:p>
        </p:txBody>
      </p:sp>
    </p:spTree>
    <p:extLst>
      <p:ext uri="{BB962C8B-B14F-4D97-AF65-F5344CB8AC3E}">
        <p14:creationId xmlns:p14="http://schemas.microsoft.com/office/powerpoint/2010/main" val="372732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a:t>
            </a:r>
          </a:p>
        </p:txBody>
      </p:sp>
      <p:sp>
        <p:nvSpPr>
          <p:cNvPr id="4" name="Slide Number Placeholder 3"/>
          <p:cNvSpPr>
            <a:spLocks noGrp="1"/>
          </p:cNvSpPr>
          <p:nvPr>
            <p:ph type="sldNum" sz="quarter" idx="5"/>
          </p:nvPr>
        </p:nvSpPr>
        <p:spPr/>
        <p:txBody>
          <a:bodyPr/>
          <a:lstStyle/>
          <a:p>
            <a:fld id="{67E4392C-2B4B-48D6-93AB-A6BA1F0F6B80}" type="slidenum">
              <a:rPr lang="en-US" smtClean="0"/>
              <a:t>5</a:t>
            </a:fld>
            <a:endParaRPr lang="en-US"/>
          </a:p>
        </p:txBody>
      </p:sp>
    </p:spTree>
    <p:extLst>
      <p:ext uri="{BB962C8B-B14F-4D97-AF65-F5344CB8AC3E}">
        <p14:creationId xmlns:p14="http://schemas.microsoft.com/office/powerpoint/2010/main" val="416706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1800" dirty="0">
                <a:solidFill>
                  <a:srgbClr val="000000"/>
                </a:solidFill>
                <a:latin typeface="Calibri" panose="020F0502020204030204" pitchFamily="34" charset="0"/>
              </a:rPr>
              <a:t>A </a:t>
            </a:r>
            <a:r>
              <a:rPr lang="en-US" sz="1800" i="1" dirty="0">
                <a:solidFill>
                  <a:srgbClr val="000000"/>
                </a:solidFill>
                <a:latin typeface="Calibri" panose="020F0502020204030204" pitchFamily="34" charset="0"/>
              </a:rPr>
              <a:t>lavender </a:t>
            </a:r>
            <a:r>
              <a:rPr lang="en-US" sz="1800" dirty="0">
                <a:solidFill>
                  <a:srgbClr val="000000"/>
                </a:solidFill>
                <a:latin typeface="Calibri" panose="020F0502020204030204" pitchFamily="34" charset="0"/>
              </a:rPr>
              <a:t>handout of the proposed vote centers was handed out at the start of the meeting and includes the required language or languages in specific locations for Placer County. The county is</a:t>
            </a:r>
            <a:r>
              <a:rPr lang="en-US" sz="1800" dirty="0">
                <a:solidFill>
                  <a:srgbClr val="304E4E"/>
                </a:solidFill>
                <a:latin typeface="Noto Serif" panose="02020600060500020200" pitchFamily="18" charset="0"/>
              </a:rPr>
              <a:t> required by state and federal law to offer certain services and materials in additional languages at vote centers located in or adjacent to communities, including providing translators </a:t>
            </a:r>
            <a:r>
              <a:rPr lang="en-US" sz="1800" dirty="0">
                <a:solidFill>
                  <a:srgbClr val="000000"/>
                </a:solidFill>
                <a:latin typeface="Calibri" panose="020F0502020204030204" pitchFamily="34" charset="0"/>
              </a:rPr>
              <a:t>based on specific criteria</a:t>
            </a:r>
            <a:r>
              <a:rPr lang="en-US" sz="1800" dirty="0">
                <a:solidFill>
                  <a:srgbClr val="304E4E"/>
                </a:solidFill>
                <a:latin typeface="Noto Serif" panose="02020600060500020200" pitchFamily="18" charset="0"/>
              </a:rPr>
              <a:t>. </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6</a:t>
            </a:fld>
            <a:endParaRPr lang="en-US"/>
          </a:p>
        </p:txBody>
      </p:sp>
    </p:spTree>
    <p:extLst>
      <p:ext uri="{BB962C8B-B14F-4D97-AF65-F5344CB8AC3E}">
        <p14:creationId xmlns:p14="http://schemas.microsoft.com/office/powerpoint/2010/main" val="2732933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1800" dirty="0">
                <a:solidFill>
                  <a:srgbClr val="000000"/>
                </a:solidFill>
                <a:latin typeface="Calibri" panose="020F0502020204030204" pitchFamily="34" charset="0"/>
              </a:rPr>
              <a:t>A </a:t>
            </a:r>
            <a:r>
              <a:rPr lang="en-US" sz="1800" i="1" dirty="0">
                <a:solidFill>
                  <a:srgbClr val="000000"/>
                </a:solidFill>
                <a:latin typeface="Calibri" panose="020F0502020204030204" pitchFamily="34" charset="0"/>
              </a:rPr>
              <a:t>lavender </a:t>
            </a:r>
            <a:r>
              <a:rPr lang="en-US" sz="1800" dirty="0">
                <a:solidFill>
                  <a:srgbClr val="000000"/>
                </a:solidFill>
                <a:latin typeface="Calibri" panose="020F0502020204030204" pitchFamily="34" charset="0"/>
              </a:rPr>
              <a:t>handout of the proposed vote centers was handed out at the start of the meeting and includes the required language or languages in specific locations for Placer County. The county is</a:t>
            </a:r>
            <a:r>
              <a:rPr lang="en-US" sz="1800" dirty="0">
                <a:solidFill>
                  <a:srgbClr val="304E4E"/>
                </a:solidFill>
                <a:latin typeface="Noto Serif" panose="02020600060500020200" pitchFamily="18" charset="0"/>
              </a:rPr>
              <a:t> required by state and federal law to offer certain services and materials in additional languages at vote centers located in or adjacent to communities, including providing translators </a:t>
            </a:r>
            <a:r>
              <a:rPr lang="en-US" sz="1800" dirty="0">
                <a:solidFill>
                  <a:srgbClr val="000000"/>
                </a:solidFill>
                <a:latin typeface="Calibri" panose="020F0502020204030204" pitchFamily="34" charset="0"/>
              </a:rPr>
              <a:t>based on specific criteria</a:t>
            </a:r>
            <a:r>
              <a:rPr lang="en-US" sz="1800" dirty="0">
                <a:solidFill>
                  <a:srgbClr val="304E4E"/>
                </a:solidFill>
                <a:latin typeface="Noto Serif" panose="02020600060500020200" pitchFamily="18" charset="0"/>
              </a:rPr>
              <a:t>. </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7</a:t>
            </a:fld>
            <a:endParaRPr lang="en-US"/>
          </a:p>
        </p:txBody>
      </p:sp>
    </p:spTree>
    <p:extLst>
      <p:ext uri="{BB962C8B-B14F-4D97-AF65-F5344CB8AC3E}">
        <p14:creationId xmlns:p14="http://schemas.microsoft.com/office/powerpoint/2010/main" val="3111901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a:t>
            </a:r>
          </a:p>
        </p:txBody>
      </p:sp>
      <p:sp>
        <p:nvSpPr>
          <p:cNvPr id="4" name="Slide Number Placeholder 3"/>
          <p:cNvSpPr>
            <a:spLocks noGrp="1"/>
          </p:cNvSpPr>
          <p:nvPr>
            <p:ph type="sldNum" sz="quarter" idx="5"/>
          </p:nvPr>
        </p:nvSpPr>
        <p:spPr/>
        <p:txBody>
          <a:bodyPr/>
          <a:lstStyle/>
          <a:p>
            <a:fld id="{67E4392C-2B4B-48D6-93AB-A6BA1F0F6B80}" type="slidenum">
              <a:rPr lang="en-US" smtClean="0"/>
              <a:t>8</a:t>
            </a:fld>
            <a:endParaRPr lang="en-US"/>
          </a:p>
        </p:txBody>
      </p:sp>
    </p:spTree>
    <p:extLst>
      <p:ext uri="{BB962C8B-B14F-4D97-AF65-F5344CB8AC3E}">
        <p14:creationId xmlns:p14="http://schemas.microsoft.com/office/powerpoint/2010/main" val="304633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304E4E"/>
                </a:solidFill>
                <a:latin typeface="Noto Serif" panose="02020600060500020200" pitchFamily="18" charset="0"/>
              </a:rPr>
              <a:t>11-Day Vote Centers: ​</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Starting on the Saturday two weekends before the election, 11-day vote centers will become available throughout Placer County. These centers give the public the opportunity to register to vote, obtain a replacement ballot, submit their voted ballot, or vote in person.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9</a:t>
            </a:fld>
            <a:endParaRPr lang="en-US"/>
          </a:p>
        </p:txBody>
      </p:sp>
    </p:spTree>
    <p:extLst>
      <p:ext uri="{BB962C8B-B14F-4D97-AF65-F5344CB8AC3E}">
        <p14:creationId xmlns:p14="http://schemas.microsoft.com/office/powerpoint/2010/main" val="160610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C279-EC46-1CEB-F051-5AE892629119}"/>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EC599EB2-BDC8-F4B9-79B0-6645F3FF689A}"/>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D4F4603-BE06-0EDF-A179-47AD5F373AD3}"/>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C8F991B7-2FB5-BE8D-9DDF-6BF74607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DA19B-C6F1-F0B1-70E7-EB0A6111AEF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19956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AA05-134F-A3C2-6E9E-63382ED6B2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D9D04-313D-3E2A-B792-CDBDB8E445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E5009-4B24-BEC6-A842-7704A78B2216}"/>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0108C5F7-0DF5-798C-8DEA-DEA44B585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2A479-A0CA-8854-CD04-8F29F4180C5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6440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3448-4F24-25CD-3503-D34E739AEB32}"/>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DA0FF8-9E92-E2F8-7EA1-36C5F03D421A}"/>
              </a:ext>
            </a:extLst>
          </p:cNvPr>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6E94-E048-EBDE-D68C-456336A8F510}"/>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EB1E0E28-4CAD-8345-9884-E6D38B195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8B279-6B4C-7BF2-3DC2-0AAE2020036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20033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3500-C973-0539-27CC-449BA71C4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CCA2-0775-157C-9957-9C29F992A7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7D446-FD85-8C15-61B5-EA384924C39D}"/>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88B9B34E-7E74-6929-5E35-A8EFF8582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F5E9B-743F-A631-7EE7-56054E7BF57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46317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853A-6466-46AC-0646-FC04FA7EE2E9}"/>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4E0567E4-D258-9E58-6166-40FFBB6B0E94}"/>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9EE422-805B-E144-656B-24D330F8B971}"/>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73B30A79-DA2F-2705-D0BF-4A19E4323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51306-EA4E-18DA-6CBE-0F01B0F26D5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23680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375A-4978-08C7-4396-17DE63D59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75D98-FCBE-A857-1191-62C3551BAE93}"/>
              </a:ext>
            </a:extLst>
          </p:cNvPr>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9F93B-D248-7E97-D0D1-6906F2EC2882}"/>
              </a:ext>
            </a:extLst>
          </p:cNvPr>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B0BC90-A3BC-8C35-9359-AC49806D94BC}"/>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6" name="Footer Placeholder 5">
            <a:extLst>
              <a:ext uri="{FF2B5EF4-FFF2-40B4-BE49-F238E27FC236}">
                <a16:creationId xmlns:a16="http://schemas.microsoft.com/office/drawing/2014/main" id="{381C637D-A8DF-F150-B19D-9A5282375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936F3-71FD-6F44-E184-19232E6CB169}"/>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6388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360B-BB11-156B-BDC8-9D3CF7F3C1E7}"/>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7142A-03CD-7473-2ED0-32CA7731C2C2}"/>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FC3A1-D207-B73F-AA2E-767A411343C3}"/>
              </a:ext>
            </a:extLst>
          </p:cNvPr>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599ED-97EB-C484-6186-A0B1AD77E9EE}"/>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61E75-61AA-E9BD-6F0F-A6E3EE56B704}"/>
              </a:ext>
            </a:extLst>
          </p:cNvPr>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F159EA-B3CB-B14A-68B8-595E9A10D9F8}"/>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8" name="Footer Placeholder 7">
            <a:extLst>
              <a:ext uri="{FF2B5EF4-FFF2-40B4-BE49-F238E27FC236}">
                <a16:creationId xmlns:a16="http://schemas.microsoft.com/office/drawing/2014/main" id="{426F045C-816C-7ABE-40B2-BBA7CE98AA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E1DFD7-0DBA-E0D5-66CC-E27BBC53EA3B}"/>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4755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C45C-A2D6-4C04-82C5-485282BF8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5C0BE-969C-8034-3CB2-3E3B6CAC45F3}"/>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4" name="Footer Placeholder 3">
            <a:extLst>
              <a:ext uri="{FF2B5EF4-FFF2-40B4-BE49-F238E27FC236}">
                <a16:creationId xmlns:a16="http://schemas.microsoft.com/office/drawing/2014/main" id="{0B4FC9C8-8E5F-46FE-454C-A3FFDB60F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E4A5CC-FFF2-C687-FB02-7B5B3685427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58583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5FBF4-EB8A-E226-80F7-F79C4D42D7C1}"/>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3" name="Footer Placeholder 2">
            <a:extLst>
              <a:ext uri="{FF2B5EF4-FFF2-40B4-BE49-F238E27FC236}">
                <a16:creationId xmlns:a16="http://schemas.microsoft.com/office/drawing/2014/main" id="{C591464E-3BB4-353F-4234-40CAC93B83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83D6E8-8670-5018-2F4A-31486D427AD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4242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3EC2-F6F4-C4A3-42F2-ADF085840212}"/>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E0AF017-87A0-FE84-4BA2-460BCB9B7A8C}"/>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FC216-BC17-AF18-567F-505297AC3BE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D71DCE3-ED8B-991A-F065-15F125A7D139}"/>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6" name="Footer Placeholder 5">
            <a:extLst>
              <a:ext uri="{FF2B5EF4-FFF2-40B4-BE49-F238E27FC236}">
                <a16:creationId xmlns:a16="http://schemas.microsoft.com/office/drawing/2014/main" id="{44D8974D-4F29-2DA0-6A93-82180FA776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B8FFF-9E83-4EE5-3BC8-3BC7A4D2CDC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0850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B2F5-217B-7F1F-318F-9F6E4DE397DA}"/>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36D5EBF4-16E4-D354-8938-E4811631371D}"/>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C8202910-3102-8A74-82AA-BB8D12B980B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6633E35-0772-DD3C-71E4-13A9144C860A}"/>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6" name="Footer Placeholder 5">
            <a:extLst>
              <a:ext uri="{FF2B5EF4-FFF2-40B4-BE49-F238E27FC236}">
                <a16:creationId xmlns:a16="http://schemas.microsoft.com/office/drawing/2014/main" id="{226946D8-23DA-3762-71EA-706B163E2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86987-C6C9-15A5-5FC5-36F5C5F4D5B7}"/>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50035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1AEDB4-B4DF-758A-51E2-9F137BEBD8A9}"/>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51B959-E0DA-9F11-F626-1865FE7C8855}"/>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DEF3C-DB4C-F76A-11EA-9EF346467026}"/>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139FE704-C4F8-FC5C-000E-AB8109E07B9A}"/>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1B380-1D9D-D799-972D-AD69803AB2F6}"/>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342534180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10799" y="1371600"/>
            <a:ext cx="13869988" cy="3581400"/>
          </a:xfrm>
        </p:spPr>
        <p:txBody>
          <a:bodyPr>
            <a:noAutofit/>
          </a:bodyPr>
          <a:lstStyle/>
          <a:p>
            <a:pPr algn="ctr">
              <a:lnSpc>
                <a:spcPts val="9000"/>
              </a:lnSpc>
            </a:pPr>
            <a:r>
              <a:rPr lang="en-US" sz="8000" b="1" dirty="0">
                <a:solidFill>
                  <a:srgbClr val="0070C0"/>
                </a:solidFill>
                <a:latin typeface="Arial" panose="020B0604020202020204" pitchFamily="34" charset="0"/>
                <a:cs typeface="Arial" panose="020B0604020202020204" pitchFamily="34" charset="0"/>
              </a:rPr>
              <a:t>Consultation Meeting</a:t>
            </a:r>
            <a:br>
              <a:rPr lang="en-US" sz="8000" b="1" dirty="0">
                <a:solidFill>
                  <a:srgbClr val="0070C0"/>
                </a:solidFill>
                <a:latin typeface="Arial" panose="020B0604020202020204" pitchFamily="34" charset="0"/>
                <a:cs typeface="Arial" panose="020B0604020202020204" pitchFamily="34" charset="0"/>
              </a:rPr>
            </a:br>
            <a:r>
              <a:rPr lang="en-US" sz="8000" b="1" dirty="0">
                <a:solidFill>
                  <a:srgbClr val="0070C0"/>
                </a:solidFill>
                <a:latin typeface="Arial" panose="020B0604020202020204" pitchFamily="34" charset="0"/>
                <a:cs typeface="Arial" panose="020B0604020202020204" pitchFamily="34" charset="0"/>
              </a:rPr>
              <a:t>Placer County </a:t>
            </a:r>
            <a:br>
              <a:rPr lang="en-US" sz="8000" b="1" dirty="0">
                <a:solidFill>
                  <a:srgbClr val="0070C0"/>
                </a:solidFill>
                <a:latin typeface="Arial" panose="020B0604020202020204" pitchFamily="34" charset="0"/>
                <a:cs typeface="Arial" panose="020B0604020202020204" pitchFamily="34" charset="0"/>
              </a:rPr>
            </a:br>
            <a:r>
              <a:rPr lang="en-US" sz="8000" b="1" dirty="0">
                <a:solidFill>
                  <a:srgbClr val="0070C0"/>
                </a:solidFill>
                <a:latin typeface="Arial" panose="020B0604020202020204" pitchFamily="34" charset="0"/>
                <a:cs typeface="Arial" panose="020B0604020202020204" pitchFamily="34" charset="0"/>
              </a:rPr>
              <a:t>Language Communities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0" b="10"/>
          <a:stretch/>
        </p:blipFill>
        <p:spPr>
          <a:xfrm>
            <a:off x="-5787" y="-75382"/>
            <a:ext cx="9456174" cy="13867581"/>
          </a:xfrm>
        </p:spPr>
      </p:pic>
      <p:cxnSp>
        <p:nvCxnSpPr>
          <p:cNvPr id="13" name="Straight Connector 12"/>
          <p:cNvCxnSpPr>
            <a:cxnSpLocks/>
          </p:cNvCxnSpPr>
          <p:nvPr/>
        </p:nvCxnSpPr>
        <p:spPr>
          <a:xfrm>
            <a:off x="9755187" y="55626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76313" y="6336210"/>
            <a:ext cx="13182600" cy="7478970"/>
          </a:xfrm>
          <a:prstGeom prst="rect">
            <a:avLst/>
          </a:prstGeom>
          <a:noFill/>
        </p:spPr>
        <p:txBody>
          <a:bodyPr wrap="square" rtlCol="0">
            <a:spAutoFit/>
          </a:bodyPr>
          <a:lstStyle/>
          <a:p>
            <a:r>
              <a:rPr lang="en-US" sz="6000" spc="300" dirty="0">
                <a:solidFill>
                  <a:srgbClr val="007549"/>
                </a:solidFill>
              </a:rPr>
              <a:t>A forum for interested residents, representatives, advocates and individuals from Placer County’s Language Communities to provide consultation and public input on the development of the County’s draft Election Administration Plan</a:t>
            </a:r>
            <a:endParaRPr lang="en-US" sz="6000" b="0" i="0" dirty="0">
              <a:solidFill>
                <a:srgbClr val="007549"/>
              </a:solidFill>
              <a:effectLst/>
              <a:latin typeface="inherit"/>
            </a:endParaRPr>
          </a:p>
          <a:p>
            <a:endParaRPr lang="en-US" sz="6000" spc="300" dirty="0">
              <a:solidFill>
                <a:srgbClr val="007549"/>
              </a:solidFill>
            </a:endParaRPr>
          </a:p>
        </p:txBody>
      </p:sp>
    </p:spTree>
    <p:extLst>
      <p:ext uri="{BB962C8B-B14F-4D97-AF65-F5344CB8AC3E}">
        <p14:creationId xmlns:p14="http://schemas.microsoft.com/office/powerpoint/2010/main" val="2658058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nvGraphicFramePr>
        <p:xfrm>
          <a:off x="6346" y="0"/>
          <a:ext cx="10815642" cy="1005840"/>
        </p:xfrm>
        <a:graphic>
          <a:graphicData uri="http://schemas.openxmlformats.org/drawingml/2006/table">
            <a:tbl>
              <a:tblPr firstRow="1" bandRow="1">
                <a:tableStyleId>{5C22544A-7EE6-4342-B048-85BDC9FD1C3A}</a:tableStyleId>
              </a:tblPr>
              <a:tblGrid>
                <a:gridCol w="10815642">
                  <a:extLst>
                    <a:ext uri="{9D8B030D-6E8A-4147-A177-3AD203B41FA5}">
                      <a16:colId xmlns:a16="http://schemas.microsoft.com/office/drawing/2014/main" val="503937161"/>
                    </a:ext>
                  </a:extLst>
                </a:gridCol>
              </a:tblGrid>
              <a:tr h="762000">
                <a:tc>
                  <a:txBody>
                    <a:bodyPr/>
                    <a:lstStyle/>
                    <a:p>
                      <a:r>
                        <a:rPr lang="en-US" sz="6000" dirty="0">
                          <a:solidFill>
                            <a:schemeClr val="bg1"/>
                          </a:solidFill>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5785115"/>
                  </a:ext>
                </a:extLst>
              </a:tr>
            </a:tbl>
          </a:graphicData>
        </a:graphic>
      </p:graphicFrame>
      <p:pic>
        <p:nvPicPr>
          <p:cNvPr id="9" name="Content Placeholder 8">
            <a:extLst>
              <a:ext uri="{FF2B5EF4-FFF2-40B4-BE49-F238E27FC236}">
                <a16:creationId xmlns:a16="http://schemas.microsoft.com/office/drawing/2014/main" id="{7D233CA9-CBFB-7C4C-FF67-888C6075946B}"/>
              </a:ext>
            </a:extLst>
          </p:cNvPr>
          <p:cNvPicPr>
            <a:picLocks noGrp="1" noChangeAspect="1"/>
          </p:cNvPicPr>
          <p:nvPr>
            <p:ph idx="1"/>
          </p:nvPr>
        </p:nvPicPr>
        <p:blipFill>
          <a:blip r:embed="rId3"/>
          <a:stretch>
            <a:fillRect/>
          </a:stretch>
        </p:blipFill>
        <p:spPr>
          <a:xfrm>
            <a:off x="-10136" y="0"/>
            <a:ext cx="24390965" cy="13716000"/>
          </a:xfrm>
        </p:spPr>
      </p:pic>
      <p:sp>
        <p:nvSpPr>
          <p:cNvPr id="12" name="TextBox 11">
            <a:extLst>
              <a:ext uri="{FF2B5EF4-FFF2-40B4-BE49-F238E27FC236}">
                <a16:creationId xmlns:a16="http://schemas.microsoft.com/office/drawing/2014/main" id="{D8BBEB2F-9C50-CE50-0EEE-4A3757810726}"/>
              </a:ext>
            </a:extLst>
          </p:cNvPr>
          <p:cNvSpPr txBox="1"/>
          <p:nvPr/>
        </p:nvSpPr>
        <p:spPr>
          <a:xfrm>
            <a:off x="153987" y="76200"/>
            <a:ext cx="73152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4-Day Vote Centers</a:t>
            </a:r>
          </a:p>
        </p:txBody>
      </p:sp>
    </p:spTree>
    <p:extLst>
      <p:ext uri="{BB962C8B-B14F-4D97-AF65-F5344CB8AC3E}">
        <p14:creationId xmlns:p14="http://schemas.microsoft.com/office/powerpoint/2010/main" val="1197203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08826-6C0E-CEBC-B4BD-8D34723B25C0}"/>
              </a:ext>
            </a:extLst>
          </p:cNvPr>
          <p:cNvPicPr>
            <a:picLocks noChangeAspect="1"/>
          </p:cNvPicPr>
          <p:nvPr/>
        </p:nvPicPr>
        <p:blipFill>
          <a:blip r:embed="rId3"/>
          <a:stretch>
            <a:fillRect/>
          </a:stretch>
        </p:blipFill>
        <p:spPr>
          <a:xfrm>
            <a:off x="-1" y="0"/>
            <a:ext cx="24387175" cy="13716000"/>
          </a:xfrm>
          <a:prstGeom prst="rect">
            <a:avLst/>
          </a:prstGeom>
        </p:spPr>
      </p:pic>
      <p:sp>
        <p:nvSpPr>
          <p:cNvPr id="5" name="TextBox 4">
            <a:extLst>
              <a:ext uri="{FF2B5EF4-FFF2-40B4-BE49-F238E27FC236}">
                <a16:creationId xmlns:a16="http://schemas.microsoft.com/office/drawing/2014/main" id="{7CA78958-09FF-FCAC-5BAB-E52784367406}"/>
              </a:ext>
            </a:extLst>
          </p:cNvPr>
          <p:cNvSpPr txBox="1"/>
          <p:nvPr/>
        </p:nvSpPr>
        <p:spPr>
          <a:xfrm flipH="1">
            <a:off x="352105" y="259081"/>
            <a:ext cx="5288282"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Public Transit</a:t>
            </a:r>
          </a:p>
        </p:txBody>
      </p:sp>
    </p:spTree>
    <p:extLst>
      <p:ext uri="{BB962C8B-B14F-4D97-AF65-F5344CB8AC3E}">
        <p14:creationId xmlns:p14="http://schemas.microsoft.com/office/powerpoint/2010/main" val="1860269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86FB1-B318-CDCD-ED46-E1FD57CA3DBB}"/>
              </a:ext>
            </a:extLst>
          </p:cNvPr>
          <p:cNvPicPr>
            <a:picLocks noChangeAspect="1"/>
          </p:cNvPicPr>
          <p:nvPr/>
        </p:nvPicPr>
        <p:blipFill>
          <a:blip r:embed="rId3"/>
          <a:stretch>
            <a:fillRect/>
          </a:stretch>
        </p:blipFill>
        <p:spPr>
          <a:xfrm>
            <a:off x="22924" y="-228600"/>
            <a:ext cx="24387174" cy="13748727"/>
          </a:xfrm>
          <a:prstGeom prst="rect">
            <a:avLst/>
          </a:prstGeom>
        </p:spPr>
      </p:pic>
      <p:sp>
        <p:nvSpPr>
          <p:cNvPr id="5" name="TextBox 4">
            <a:extLst>
              <a:ext uri="{FF2B5EF4-FFF2-40B4-BE49-F238E27FC236}">
                <a16:creationId xmlns:a16="http://schemas.microsoft.com/office/drawing/2014/main" id="{24162DF1-8586-B03D-5ABC-762C0FA8B58C}"/>
              </a:ext>
            </a:extLst>
          </p:cNvPr>
          <p:cNvSpPr txBox="1"/>
          <p:nvPr/>
        </p:nvSpPr>
        <p:spPr>
          <a:xfrm>
            <a:off x="382586" y="228600"/>
            <a:ext cx="9829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t>
            </a:r>
            <a:r>
              <a:rPr lang="en-US" sz="6000" b="1" i="0" dirty="0">
                <a:solidFill>
                  <a:schemeClr val="bg1"/>
                </a:solidFill>
                <a:effectLst/>
                <a:latin typeface="Arial" panose="020B0604020202020204" pitchFamily="34" charset="0"/>
                <a:cs typeface="Arial" panose="020B0604020202020204" pitchFamily="34" charset="0"/>
              </a:rPr>
              <a:t>ow Mail Ballot Utilization</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48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582AB1-9B55-EC65-C5BB-D2FBA4A32423}"/>
              </a:ext>
            </a:extLst>
          </p:cNvPr>
          <p:cNvPicPr>
            <a:picLocks noChangeAspect="1"/>
          </p:cNvPicPr>
          <p:nvPr/>
        </p:nvPicPr>
        <p:blipFill>
          <a:blip r:embed="rId3"/>
          <a:stretch>
            <a:fillRect/>
          </a:stretch>
        </p:blipFill>
        <p:spPr>
          <a:xfrm>
            <a:off x="1" y="0"/>
            <a:ext cx="24387174" cy="13716000"/>
          </a:xfrm>
          <a:prstGeom prst="rect">
            <a:avLst/>
          </a:prstGeom>
        </p:spPr>
      </p:pic>
      <p:sp>
        <p:nvSpPr>
          <p:cNvPr id="4" name="TextBox 3">
            <a:extLst>
              <a:ext uri="{FF2B5EF4-FFF2-40B4-BE49-F238E27FC236}">
                <a16:creationId xmlns:a16="http://schemas.microsoft.com/office/drawing/2014/main" id="{A15DE6B6-29AC-9743-52D1-2763DD4B2674}"/>
              </a:ext>
            </a:extLst>
          </p:cNvPr>
          <p:cNvSpPr txBox="1"/>
          <p:nvPr/>
        </p:nvSpPr>
        <p:spPr>
          <a:xfrm>
            <a:off x="230187" y="381000"/>
            <a:ext cx="92964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High-Density Population</a:t>
            </a:r>
          </a:p>
        </p:txBody>
      </p:sp>
    </p:spTree>
    <p:extLst>
      <p:ext uri="{BB962C8B-B14F-4D97-AF65-F5344CB8AC3E}">
        <p14:creationId xmlns:p14="http://schemas.microsoft.com/office/powerpoint/2010/main" val="1557286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D2780-8ED0-AA81-62CD-6C77BBB9A455}"/>
              </a:ext>
            </a:extLst>
          </p:cNvPr>
          <p:cNvPicPr>
            <a:picLocks noChangeAspect="1"/>
          </p:cNvPicPr>
          <p:nvPr/>
        </p:nvPicPr>
        <p:blipFill>
          <a:blip r:embed="rId3"/>
          <a:stretch>
            <a:fillRect/>
          </a:stretch>
        </p:blipFill>
        <p:spPr>
          <a:xfrm>
            <a:off x="0" y="0"/>
            <a:ext cx="24401790" cy="13716000"/>
          </a:xfrm>
          <a:prstGeom prst="rect">
            <a:avLst/>
          </a:prstGeom>
        </p:spPr>
      </p:pic>
      <p:sp>
        <p:nvSpPr>
          <p:cNvPr id="4" name="TextBox 3">
            <a:extLst>
              <a:ext uri="{FF2B5EF4-FFF2-40B4-BE49-F238E27FC236}">
                <a16:creationId xmlns:a16="http://schemas.microsoft.com/office/drawing/2014/main" id="{7D81E190-1E43-F0E1-0FBC-8621E5CF6C3C}"/>
              </a:ext>
            </a:extLst>
          </p:cNvPr>
          <p:cNvSpPr txBox="1"/>
          <p:nvPr/>
        </p:nvSpPr>
        <p:spPr>
          <a:xfrm flipH="1">
            <a:off x="306386" y="304800"/>
            <a:ext cx="12115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Language Minority Communities</a:t>
            </a:r>
          </a:p>
        </p:txBody>
      </p:sp>
    </p:spTree>
    <p:extLst>
      <p:ext uri="{BB962C8B-B14F-4D97-AF65-F5344CB8AC3E}">
        <p14:creationId xmlns:p14="http://schemas.microsoft.com/office/powerpoint/2010/main" val="1265821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5FF92-871E-701E-4A13-0BD5CA4A855C}"/>
              </a:ext>
            </a:extLst>
          </p:cNvPr>
          <p:cNvPicPr>
            <a:picLocks noChangeAspect="1"/>
          </p:cNvPicPr>
          <p:nvPr/>
        </p:nvPicPr>
        <p:blipFill>
          <a:blip r:embed="rId3"/>
          <a:stretch>
            <a:fillRect/>
          </a:stretch>
        </p:blipFill>
        <p:spPr>
          <a:xfrm>
            <a:off x="0" y="0"/>
            <a:ext cx="24387175" cy="13716000"/>
          </a:xfrm>
          <a:prstGeom prst="rect">
            <a:avLst/>
          </a:prstGeom>
        </p:spPr>
      </p:pic>
      <p:sp>
        <p:nvSpPr>
          <p:cNvPr id="4" name="TextBox 3">
            <a:extLst>
              <a:ext uri="{FF2B5EF4-FFF2-40B4-BE49-F238E27FC236}">
                <a16:creationId xmlns:a16="http://schemas.microsoft.com/office/drawing/2014/main" id="{678ED3B8-CCEF-5017-57E4-33623FB9B064}"/>
              </a:ext>
            </a:extLst>
          </p:cNvPr>
          <p:cNvSpPr txBox="1"/>
          <p:nvPr/>
        </p:nvSpPr>
        <p:spPr>
          <a:xfrm>
            <a:off x="306387" y="304800"/>
            <a:ext cx="10057561" cy="1015663"/>
          </a:xfrm>
          <a:prstGeom prst="rect">
            <a:avLst/>
          </a:prstGeom>
          <a:no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Higher Rates of Disabilities</a:t>
            </a:r>
          </a:p>
        </p:txBody>
      </p:sp>
    </p:spTree>
    <p:extLst>
      <p:ext uri="{BB962C8B-B14F-4D97-AF65-F5344CB8AC3E}">
        <p14:creationId xmlns:p14="http://schemas.microsoft.com/office/powerpoint/2010/main" val="470278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ABAB9-EF3F-4A43-964B-95F9D388F009}"/>
              </a:ext>
            </a:extLst>
          </p:cNvPr>
          <p:cNvPicPr>
            <a:picLocks noChangeAspect="1"/>
          </p:cNvPicPr>
          <p:nvPr/>
        </p:nvPicPr>
        <p:blipFill>
          <a:blip r:embed="rId3"/>
          <a:stretch>
            <a:fillRect/>
          </a:stretch>
        </p:blipFill>
        <p:spPr>
          <a:xfrm>
            <a:off x="1" y="0"/>
            <a:ext cx="24387174" cy="13716000"/>
          </a:xfrm>
          <a:prstGeom prst="rect">
            <a:avLst/>
          </a:prstGeom>
        </p:spPr>
      </p:pic>
      <p:sp>
        <p:nvSpPr>
          <p:cNvPr id="4" name="TextBox 3">
            <a:extLst>
              <a:ext uri="{FF2B5EF4-FFF2-40B4-BE49-F238E27FC236}">
                <a16:creationId xmlns:a16="http://schemas.microsoft.com/office/drawing/2014/main" id="{30BBB659-22ED-2E97-C1E3-974A651413C3}"/>
              </a:ext>
            </a:extLst>
          </p:cNvPr>
          <p:cNvSpPr txBox="1"/>
          <p:nvPr/>
        </p:nvSpPr>
        <p:spPr>
          <a:xfrm>
            <a:off x="153987" y="76200"/>
            <a:ext cx="158496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Decreased Ownership of Personal Vehicles</a:t>
            </a:r>
          </a:p>
        </p:txBody>
      </p:sp>
    </p:spTree>
    <p:extLst>
      <p:ext uri="{BB962C8B-B14F-4D97-AF65-F5344CB8AC3E}">
        <p14:creationId xmlns:p14="http://schemas.microsoft.com/office/powerpoint/2010/main" val="4122710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81E2C-5954-E510-969B-307D4159721A}"/>
              </a:ext>
            </a:extLst>
          </p:cNvPr>
          <p:cNvPicPr>
            <a:picLocks noChangeAspect="1"/>
          </p:cNvPicPr>
          <p:nvPr/>
        </p:nvPicPr>
        <p:blipFill>
          <a:blip r:embed="rId3"/>
          <a:stretch>
            <a:fillRect/>
          </a:stretch>
        </p:blipFill>
        <p:spPr>
          <a:xfrm>
            <a:off x="0" y="0"/>
            <a:ext cx="24387175" cy="13716000"/>
          </a:xfrm>
          <a:prstGeom prst="rect">
            <a:avLst/>
          </a:prstGeom>
        </p:spPr>
      </p:pic>
      <p:sp>
        <p:nvSpPr>
          <p:cNvPr id="4" name="TextBox 3">
            <a:extLst>
              <a:ext uri="{FF2B5EF4-FFF2-40B4-BE49-F238E27FC236}">
                <a16:creationId xmlns:a16="http://schemas.microsoft.com/office/drawing/2014/main" id="{3463D43B-A876-BAF2-85BA-7B667D522344}"/>
              </a:ext>
            </a:extLst>
          </p:cNvPr>
          <p:cNvSpPr txBox="1"/>
          <p:nvPr/>
        </p:nvSpPr>
        <p:spPr>
          <a:xfrm>
            <a:off x="230187" y="0"/>
            <a:ext cx="17024212"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Low-Income and Disadvantaged Communities</a:t>
            </a:r>
          </a:p>
        </p:txBody>
      </p:sp>
    </p:spTree>
    <p:extLst>
      <p:ext uri="{BB962C8B-B14F-4D97-AF65-F5344CB8AC3E}">
        <p14:creationId xmlns:p14="http://schemas.microsoft.com/office/powerpoint/2010/main" val="56456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71366-2F53-A958-E998-57F65BBA8F2B}"/>
              </a:ext>
            </a:extLst>
          </p:cNvPr>
          <p:cNvPicPr>
            <a:picLocks noChangeAspect="1"/>
          </p:cNvPicPr>
          <p:nvPr/>
        </p:nvPicPr>
        <p:blipFill>
          <a:blip r:embed="rId3"/>
          <a:stretch>
            <a:fillRect/>
          </a:stretch>
        </p:blipFill>
        <p:spPr>
          <a:xfrm>
            <a:off x="1408681" y="2438400"/>
            <a:ext cx="21569811" cy="9159550"/>
          </a:xfrm>
          <a:prstGeom prst="rect">
            <a:avLst/>
          </a:prstGeom>
        </p:spPr>
      </p:pic>
    </p:spTree>
    <p:extLst>
      <p:ext uri="{BB962C8B-B14F-4D97-AF65-F5344CB8AC3E}">
        <p14:creationId xmlns:p14="http://schemas.microsoft.com/office/powerpoint/2010/main" val="241018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04A4C8-ECBE-D2C5-F860-C604BACD5191}"/>
              </a:ext>
            </a:extLst>
          </p:cNvPr>
          <p:cNvPicPr>
            <a:picLocks noChangeAspect="1"/>
          </p:cNvPicPr>
          <p:nvPr/>
        </p:nvPicPr>
        <p:blipFill>
          <a:blip r:embed="rId3"/>
          <a:stretch>
            <a:fillRect/>
          </a:stretch>
        </p:blipFill>
        <p:spPr>
          <a:xfrm>
            <a:off x="0" y="0"/>
            <a:ext cx="24387175" cy="13716000"/>
          </a:xfrm>
          <a:prstGeom prst="rect">
            <a:avLst/>
          </a:prstGeom>
        </p:spPr>
      </p:pic>
      <p:sp>
        <p:nvSpPr>
          <p:cNvPr id="3" name="TextBox 2">
            <a:extLst>
              <a:ext uri="{FF2B5EF4-FFF2-40B4-BE49-F238E27FC236}">
                <a16:creationId xmlns:a16="http://schemas.microsoft.com/office/drawing/2014/main" id="{4356C902-5593-A732-5F25-6215A082A60A}"/>
              </a:ext>
            </a:extLst>
          </p:cNvPr>
          <p:cNvSpPr txBox="1"/>
          <p:nvPr/>
        </p:nvSpPr>
        <p:spPr>
          <a:xfrm>
            <a:off x="230187" y="76200"/>
            <a:ext cx="11228074"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Geographically-Isolated Areas</a:t>
            </a:r>
          </a:p>
        </p:txBody>
      </p:sp>
    </p:spTree>
    <p:extLst>
      <p:ext uri="{BB962C8B-B14F-4D97-AF65-F5344CB8AC3E}">
        <p14:creationId xmlns:p14="http://schemas.microsoft.com/office/powerpoint/2010/main" val="941017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8" y="1173710"/>
            <a:ext cx="8070606" cy="568429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Agenda</a:t>
            </a:r>
          </a:p>
        </p:txBody>
      </p:sp>
      <p:sp>
        <p:nvSpPr>
          <p:cNvPr id="3" name="Subtitle 2"/>
          <p:cNvSpPr>
            <a:spLocks noGrp="1"/>
          </p:cNvSpPr>
          <p:nvPr>
            <p:ph type="subTitle" idx="1"/>
          </p:nvPr>
        </p:nvSpPr>
        <p:spPr>
          <a:xfrm>
            <a:off x="9039413" y="762000"/>
            <a:ext cx="14350582" cy="8985069"/>
          </a:xfrm>
        </p:spPr>
        <p:txBody>
          <a:bodyPr vert="horz" lIns="91440" tIns="45720" rIns="91440" bIns="45720" rtlCol="0" anchor="ctr">
            <a:normAutofit/>
          </a:bodyPr>
          <a:lstStyle/>
          <a:p>
            <a:pPr marL="571500" indent="-571500" algn="l" defTabSz="914400">
              <a:spcBef>
                <a:spcPts val="1000"/>
              </a:spcBef>
              <a:buFont typeface="Arial" panose="020B0604020202020204" pitchFamily="34" charset="0"/>
              <a:buChar char="•"/>
            </a:pPr>
            <a:r>
              <a:rPr lang="en-US" sz="4400" dirty="0"/>
              <a:t>Elections Staff/Attendee Introductions</a:t>
            </a:r>
          </a:p>
          <a:p>
            <a:pPr algn="l" defTabSz="914400">
              <a:spcBef>
                <a:spcPts val="1000"/>
              </a:spcBef>
            </a:pPr>
            <a:endParaRPr lang="en-US" sz="4400" dirty="0"/>
          </a:p>
          <a:p>
            <a:pPr marL="571500" indent="-571500" algn="l" defTabSz="914400">
              <a:spcBef>
                <a:spcPts val="1000"/>
              </a:spcBef>
              <a:buFont typeface="Arial" panose="020B0604020202020204" pitchFamily="34" charset="0"/>
              <a:buChar char="•"/>
            </a:pPr>
            <a:r>
              <a:rPr lang="en-US" sz="4400" dirty="0"/>
              <a:t>Presentations:</a:t>
            </a:r>
          </a:p>
          <a:p>
            <a:pPr marL="1828800" lvl="1" indent="-571500" algn="l" defTabSz="914400">
              <a:lnSpc>
                <a:spcPct val="150000"/>
              </a:lnSpc>
              <a:buFont typeface="Courier New" panose="02070309020205020404" pitchFamily="49" charset="0"/>
              <a:buChar char="o"/>
            </a:pPr>
            <a:r>
              <a:rPr lang="en-US" sz="4400" dirty="0"/>
              <a:t>VCA/drafted Election Administration Plan (EAP) </a:t>
            </a:r>
            <a:endParaRPr lang="en-US" sz="4400" dirty="0">
              <a:cs typeface="Calibri"/>
            </a:endParaRPr>
          </a:p>
          <a:p>
            <a:pPr marL="1828800" lvl="1" indent="-571500" algn="l" defTabSz="914400">
              <a:lnSpc>
                <a:spcPct val="150000"/>
              </a:lnSpc>
              <a:spcBef>
                <a:spcPts val="1000"/>
              </a:spcBef>
              <a:buFont typeface="Courier New" panose="02070309020205020404" pitchFamily="49" charset="0"/>
              <a:buChar char="o"/>
            </a:pPr>
            <a:r>
              <a:rPr lang="en-US" sz="4400" dirty="0" err="1"/>
              <a:t>StoryMap</a:t>
            </a:r>
            <a:r>
              <a:rPr lang="en-US" sz="4400" dirty="0"/>
              <a:t> presentation on factors considered</a:t>
            </a:r>
          </a:p>
          <a:p>
            <a:pPr marL="1828800" lvl="1" indent="-571500" algn="l" defTabSz="914400">
              <a:lnSpc>
                <a:spcPct val="150000"/>
              </a:lnSpc>
              <a:spcBef>
                <a:spcPts val="1000"/>
              </a:spcBef>
              <a:buFont typeface="Courier New" panose="02070309020205020404" pitchFamily="49" charset="0"/>
              <a:buChar char="o"/>
            </a:pPr>
            <a:r>
              <a:rPr lang="en-US" sz="4400" dirty="0"/>
              <a:t>placercountyelections.gov/voters-choice-act</a:t>
            </a:r>
          </a:p>
          <a:p>
            <a:pPr marL="1828800" lvl="1" indent="-571500" algn="l" defTabSz="914400">
              <a:lnSpc>
                <a:spcPct val="150000"/>
              </a:lnSpc>
              <a:spcBef>
                <a:spcPts val="1000"/>
              </a:spcBef>
              <a:buFont typeface="Courier New" panose="02070309020205020404" pitchFamily="49" charset="0"/>
              <a:buChar char="o"/>
            </a:pPr>
            <a:r>
              <a:rPr lang="en-US" sz="4400" dirty="0"/>
              <a:t>Vote Center handout – languages/locations </a:t>
            </a:r>
          </a:p>
          <a:p>
            <a:pPr marL="1828800" lvl="1" indent="-571500" algn="l" defTabSz="914400">
              <a:lnSpc>
                <a:spcPct val="150000"/>
              </a:lnSpc>
              <a:spcBef>
                <a:spcPts val="1000"/>
              </a:spcBef>
              <a:buFont typeface="Courier New" panose="02070309020205020404" pitchFamily="49" charset="0"/>
              <a:buChar char="o"/>
            </a:pPr>
            <a:r>
              <a:rPr lang="en-US" sz="4400" dirty="0"/>
              <a:t>Language minorities defined - map </a:t>
            </a:r>
          </a:p>
          <a:p>
            <a:pPr marL="1828800" lvl="1" indent="-571500" algn="l" defTabSz="914400">
              <a:lnSpc>
                <a:spcPct val="150000"/>
              </a:lnSpc>
              <a:spcBef>
                <a:spcPts val="1000"/>
              </a:spcBef>
              <a:buFont typeface="Courier New" panose="02070309020205020404" pitchFamily="49" charset="0"/>
              <a:buChar char="o"/>
            </a:pPr>
            <a:r>
              <a:rPr lang="en-US" sz="4400" dirty="0"/>
              <a:t>Equal accessibility</a:t>
            </a:r>
          </a:p>
        </p:txBody>
      </p:sp>
      <p:sp>
        <p:nvSpPr>
          <p:cNvPr id="4" name="TextBox 3">
            <a:extLst>
              <a:ext uri="{FF2B5EF4-FFF2-40B4-BE49-F238E27FC236}">
                <a16:creationId xmlns:a16="http://schemas.microsoft.com/office/drawing/2014/main" id="{FFCEE629-E592-367C-D787-BD3341A8BE16}"/>
              </a:ext>
            </a:extLst>
          </p:cNvPr>
          <p:cNvSpPr txBox="1"/>
          <p:nvPr/>
        </p:nvSpPr>
        <p:spPr>
          <a:xfrm flipH="1">
            <a:off x="7802811" y="10007703"/>
            <a:ext cx="15344608" cy="3672800"/>
          </a:xfrm>
          <a:prstGeom prst="rect">
            <a:avLst/>
          </a:prstGeom>
          <a:noFill/>
        </p:spPr>
        <p:txBody>
          <a:bodyPr wrap="square" rtlCol="0">
            <a:spAutoFit/>
          </a:bodyPr>
          <a:lstStyle/>
          <a:p>
            <a:pPr marL="1828800" lvl="1" indent="-571500">
              <a:lnSpc>
                <a:spcPct val="150000"/>
              </a:lnSpc>
              <a:spcBef>
                <a:spcPts val="1000"/>
              </a:spcBef>
              <a:buFont typeface="Arial" panose="020B0604020202020204" pitchFamily="34" charset="0"/>
              <a:buChar char="•"/>
            </a:pPr>
            <a:r>
              <a:rPr lang="en-US" sz="4400" dirty="0"/>
              <a:t>Discussion on Feedback / Input</a:t>
            </a:r>
          </a:p>
          <a:p>
            <a:pPr marL="1828800" lvl="1" indent="-571500">
              <a:lnSpc>
                <a:spcPct val="150000"/>
              </a:lnSpc>
              <a:spcBef>
                <a:spcPts val="1000"/>
              </a:spcBef>
              <a:buFont typeface="Arial" panose="020B0604020202020204" pitchFamily="34" charset="0"/>
              <a:buChar char="•"/>
            </a:pPr>
            <a:r>
              <a:rPr lang="en-US" sz="4400" dirty="0"/>
              <a:t>Questions &amp; Answers </a:t>
            </a:r>
          </a:p>
          <a:p>
            <a:pPr marL="1828800" lvl="1" indent="-571500" algn="l" defTabSz="914400">
              <a:lnSpc>
                <a:spcPct val="150000"/>
              </a:lnSpc>
              <a:spcBef>
                <a:spcPts val="1000"/>
              </a:spcBef>
              <a:buFont typeface="Arial" panose="020B0604020202020204" pitchFamily="34" charset="0"/>
              <a:buChar char="•"/>
            </a:pPr>
            <a:r>
              <a:rPr lang="en-US" sz="4400" dirty="0"/>
              <a:t>Draft Calendar</a:t>
            </a:r>
          </a:p>
          <a:p>
            <a:endParaRPr lang="en-US" dirty="0"/>
          </a:p>
        </p:txBody>
      </p:sp>
    </p:spTree>
    <p:extLst>
      <p:ext uri="{BB962C8B-B14F-4D97-AF65-F5344CB8AC3E}">
        <p14:creationId xmlns:p14="http://schemas.microsoft.com/office/powerpoint/2010/main" val="3151112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6FD2E-B36C-85A6-C712-9BC04D4A22FA}"/>
              </a:ext>
            </a:extLst>
          </p:cNvPr>
          <p:cNvPicPr>
            <a:picLocks noChangeAspect="1"/>
          </p:cNvPicPr>
          <p:nvPr/>
        </p:nvPicPr>
        <p:blipFill>
          <a:blip r:embed="rId3"/>
          <a:stretch>
            <a:fillRect/>
          </a:stretch>
        </p:blipFill>
        <p:spPr>
          <a:xfrm>
            <a:off x="2476562" y="4114800"/>
            <a:ext cx="20256056" cy="7393459"/>
          </a:xfrm>
          <a:prstGeom prst="rect">
            <a:avLst/>
          </a:prstGeom>
          <a:ln>
            <a:solidFill>
              <a:schemeClr val="accent1"/>
            </a:solidFill>
          </a:ln>
        </p:spPr>
      </p:pic>
      <p:sp>
        <p:nvSpPr>
          <p:cNvPr id="4" name="TextBox 3">
            <a:extLst>
              <a:ext uri="{FF2B5EF4-FFF2-40B4-BE49-F238E27FC236}">
                <a16:creationId xmlns:a16="http://schemas.microsoft.com/office/drawing/2014/main" id="{AB909B27-CA1D-9E82-9582-0D676979DC1E}"/>
              </a:ext>
            </a:extLst>
          </p:cNvPr>
          <p:cNvSpPr txBox="1"/>
          <p:nvPr/>
        </p:nvSpPr>
        <p:spPr>
          <a:xfrm>
            <a:off x="8078251" y="685800"/>
            <a:ext cx="16308917" cy="1015663"/>
          </a:xfrm>
          <a:prstGeom prst="rect">
            <a:avLst/>
          </a:prstGeom>
          <a:noFill/>
        </p:spPr>
        <p:txBody>
          <a:bodyPr wrap="square" rtlCol="0">
            <a:spAutoFit/>
          </a:bodyPr>
          <a:lstStyle/>
          <a:p>
            <a:pPr algn="ctr"/>
            <a:r>
              <a:rPr lang="en-US" sz="6000" b="1" dirty="0" err="1">
                <a:solidFill>
                  <a:schemeClr val="bg1"/>
                </a:solidFill>
                <a:latin typeface="Arial" panose="020B0604020202020204" pitchFamily="34" charset="0"/>
                <a:cs typeface="Arial" panose="020B0604020202020204" pitchFamily="34" charset="0"/>
              </a:rPr>
              <a:t>StoryMaps</a:t>
            </a:r>
            <a:r>
              <a:rPr lang="en-US" sz="6000" b="1" dirty="0">
                <a:solidFill>
                  <a:schemeClr val="bg1"/>
                </a:solidFill>
                <a:latin typeface="Arial" panose="020B0604020202020204" pitchFamily="34" charset="0"/>
                <a:cs typeface="Arial" panose="020B0604020202020204" pitchFamily="34" charset="0"/>
              </a:rPr>
              <a:t> is available on our website</a:t>
            </a:r>
          </a:p>
        </p:txBody>
      </p:sp>
    </p:spTree>
    <p:extLst>
      <p:ext uri="{BB962C8B-B14F-4D97-AF65-F5344CB8AC3E}">
        <p14:creationId xmlns:p14="http://schemas.microsoft.com/office/powerpoint/2010/main" val="593218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194" y="6857999"/>
            <a:ext cx="7535618" cy="2667000"/>
          </a:xfrm>
        </p:spPr>
        <p:txBody>
          <a:bodyPr vert="horz" lIns="91440" tIns="45720" rIns="91440" bIns="45720" rtlCol="0" anchor="b">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Placer Elections website</a:t>
            </a:r>
            <a:br>
              <a:rPr lang="en-US" sz="8000" b="1" dirty="0">
                <a:solidFill>
                  <a:srgbClr val="FFFFFF"/>
                </a:solidFill>
                <a:latin typeface="Arial" panose="020B0604020202020204" pitchFamily="34" charset="0"/>
                <a:cs typeface="Arial" panose="020B0604020202020204" pitchFamily="34" charset="0"/>
              </a:rPr>
            </a:br>
            <a:br>
              <a:rPr lang="en-US" sz="8000" b="1" dirty="0">
                <a:solidFill>
                  <a:srgbClr val="FFFFFF"/>
                </a:solidFill>
                <a:latin typeface="Arial" panose="020B0604020202020204" pitchFamily="34" charset="0"/>
                <a:cs typeface="Arial" panose="020B0604020202020204" pitchFamily="34" charset="0"/>
              </a:rPr>
            </a:br>
            <a:endParaRPr lang="en-US" sz="8000" b="1" kern="1200" dirty="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9945009-7044-ACB8-337D-F9108214702C}"/>
              </a:ext>
            </a:extLst>
          </p:cNvPr>
          <p:cNvPicPr>
            <a:picLocks noChangeAspect="1"/>
          </p:cNvPicPr>
          <p:nvPr/>
        </p:nvPicPr>
        <p:blipFill>
          <a:blip r:embed="rId3"/>
          <a:stretch>
            <a:fillRect/>
          </a:stretch>
        </p:blipFill>
        <p:spPr>
          <a:xfrm>
            <a:off x="9526587" y="263912"/>
            <a:ext cx="12929011" cy="12059404"/>
          </a:xfrm>
          <a:prstGeom prst="rect">
            <a:avLst/>
          </a:prstGeom>
        </p:spPr>
      </p:pic>
      <p:sp>
        <p:nvSpPr>
          <p:cNvPr id="9" name="TextBox 8">
            <a:extLst>
              <a:ext uri="{FF2B5EF4-FFF2-40B4-BE49-F238E27FC236}">
                <a16:creationId xmlns:a16="http://schemas.microsoft.com/office/drawing/2014/main" id="{95020969-718C-73EE-A26B-B6ED21F636C2}"/>
              </a:ext>
            </a:extLst>
          </p:cNvPr>
          <p:cNvSpPr txBox="1"/>
          <p:nvPr/>
        </p:nvSpPr>
        <p:spPr>
          <a:xfrm>
            <a:off x="11822771" y="12554571"/>
            <a:ext cx="8343053" cy="1015663"/>
          </a:xfrm>
          <a:prstGeom prst="rect">
            <a:avLst/>
          </a:prstGeom>
          <a:noFill/>
        </p:spPr>
        <p:txBody>
          <a:bodyPr wrap="none" rtlCol="0">
            <a:spAutoFit/>
          </a:bodyPr>
          <a:lstStyle/>
          <a:p>
            <a:r>
              <a:rPr lang="en-US" sz="6000" dirty="0"/>
              <a:t>placercountyelections.gov</a:t>
            </a:r>
          </a:p>
        </p:txBody>
      </p:sp>
    </p:spTree>
    <p:extLst>
      <p:ext uri="{BB962C8B-B14F-4D97-AF65-F5344CB8AC3E}">
        <p14:creationId xmlns:p14="http://schemas.microsoft.com/office/powerpoint/2010/main" val="3763940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4988" y="3733800"/>
            <a:ext cx="7535618" cy="44196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Equal Accessibility</a:t>
            </a:r>
          </a:p>
        </p:txBody>
      </p:sp>
      <p:sp>
        <p:nvSpPr>
          <p:cNvPr id="3" name="TextBox 2">
            <a:extLst>
              <a:ext uri="{FF2B5EF4-FFF2-40B4-BE49-F238E27FC236}">
                <a16:creationId xmlns:a16="http://schemas.microsoft.com/office/drawing/2014/main" id="{2DD8C16C-8296-7430-942A-DB1081EA5012}"/>
              </a:ext>
            </a:extLst>
          </p:cNvPr>
          <p:cNvSpPr txBox="1"/>
          <p:nvPr/>
        </p:nvSpPr>
        <p:spPr>
          <a:xfrm>
            <a:off x="8764587" y="668692"/>
            <a:ext cx="15616492" cy="13265170"/>
          </a:xfrm>
          <a:prstGeom prst="rect">
            <a:avLst/>
          </a:prstGeom>
          <a:noFill/>
        </p:spPr>
        <p:txBody>
          <a:bodyPr wrap="square" rtlCol="0">
            <a:spAutoFit/>
          </a:bodyPr>
          <a:lstStyle/>
          <a:p>
            <a:r>
              <a:rPr lang="en-US" sz="7200" dirty="0">
                <a:latin typeface="Arial" panose="020B0604020202020204" pitchFamily="34" charset="0"/>
                <a:cs typeface="Arial" panose="020B0604020202020204" pitchFamily="34" charset="0"/>
              </a:rPr>
              <a:t>Placer County language accessibility accommodations include:</a:t>
            </a:r>
          </a:p>
          <a:p>
            <a:endParaRPr lang="en-US" sz="7200" dirty="0">
              <a:latin typeface="Arial" panose="020B0604020202020204" pitchFamily="34" charset="0"/>
              <a:cs typeface="Arial" panose="020B0604020202020204" pitchFamily="34" charset="0"/>
            </a:endParaRP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Facsimile ballots </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State (VIG) voter information guides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County (VIG) voter information guide pages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Signage</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Bilingual election officers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Translation line</a:t>
            </a:r>
          </a:p>
          <a:p>
            <a:endParaRPr lang="en-US" sz="4800" dirty="0">
              <a:solidFill>
                <a:schemeClr val="accent1"/>
              </a:solidFill>
              <a:latin typeface="Arial" panose="020B0604020202020204" pitchFamily="34" charset="0"/>
              <a:cs typeface="Arial" panose="020B0604020202020204" pitchFamily="34" charset="0"/>
            </a:endParaRPr>
          </a:p>
          <a:p>
            <a:pPr marL="685800" indent="-685800">
              <a:buFont typeface="Courier New" panose="02070309020205020404" pitchFamily="49" charset="0"/>
              <a:buChar char="o"/>
            </a:pPr>
            <a:endParaRPr lang="en-US" sz="4800" dirty="0">
              <a:solidFill>
                <a:schemeClr val="accent1"/>
              </a:solidFill>
              <a:latin typeface="Arial" panose="020B0604020202020204" pitchFamily="34" charset="0"/>
              <a:cs typeface="Arial" panose="020B0604020202020204" pitchFamily="34" charset="0"/>
            </a:endParaRPr>
          </a:p>
          <a:p>
            <a:endParaRPr lang="en-US" sz="7200" dirty="0">
              <a:solidFill>
                <a:schemeClr val="accent1"/>
              </a:solidFill>
              <a:latin typeface="Arial" panose="020B0604020202020204" pitchFamily="34" charset="0"/>
              <a:cs typeface="Arial" panose="020B0604020202020204" pitchFamily="34" charset="0"/>
            </a:endParaRPr>
          </a:p>
          <a:p>
            <a:endParaRPr lang="en-US" sz="4000" dirty="0">
              <a:solidFill>
                <a:schemeClr val="accent1"/>
              </a:solidFill>
            </a:endParaRPr>
          </a:p>
        </p:txBody>
      </p:sp>
    </p:spTree>
    <p:extLst>
      <p:ext uri="{BB962C8B-B14F-4D97-AF65-F5344CB8AC3E}">
        <p14:creationId xmlns:p14="http://schemas.microsoft.com/office/powerpoint/2010/main" val="931986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5105400"/>
            <a:ext cx="24395292" cy="1569660"/>
          </a:xfrm>
          <a:prstGeom prst="rect">
            <a:avLst/>
          </a:prstGeom>
          <a:noFill/>
        </p:spPr>
        <p:txBody>
          <a:bodyPr wrap="square" rtlCol="0">
            <a:spAutoFit/>
          </a:bodyPr>
          <a:lstStyle/>
          <a:p>
            <a:pPr algn="ctr"/>
            <a:r>
              <a:rPr lang="en-US" sz="9600" dirty="0">
                <a:solidFill>
                  <a:schemeClr val="bg1"/>
                </a:solidFill>
                <a:latin typeface="Arial"/>
                <a:cs typeface="Arial"/>
              </a:rPr>
              <a:t>DISCUSSION ON TRANSITION / PLAN</a:t>
            </a:r>
          </a:p>
        </p:txBody>
      </p:sp>
    </p:spTree>
    <p:extLst>
      <p:ext uri="{BB962C8B-B14F-4D97-AF65-F5344CB8AC3E}">
        <p14:creationId xmlns:p14="http://schemas.microsoft.com/office/powerpoint/2010/main" val="2519446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5316332"/>
            <a:ext cx="24395292" cy="3046988"/>
          </a:xfrm>
          <a:prstGeom prst="rect">
            <a:avLst/>
          </a:prstGeom>
          <a:noFill/>
        </p:spPr>
        <p:txBody>
          <a:bodyPr wrap="square" rtlCol="0">
            <a:spAutoFit/>
          </a:bodyPr>
          <a:lstStyle/>
          <a:p>
            <a:pPr algn="ctr"/>
            <a:r>
              <a:rPr lang="en-US" sz="9600" dirty="0">
                <a:solidFill>
                  <a:schemeClr val="bg1"/>
                </a:solidFill>
                <a:latin typeface="Arial"/>
                <a:cs typeface="Arial"/>
              </a:rPr>
              <a:t>QUESTIONS AND ANSWERS</a:t>
            </a:r>
          </a:p>
          <a:p>
            <a:pPr algn="ctr"/>
            <a:r>
              <a:rPr lang="en-US" sz="9600" dirty="0">
                <a:solidFill>
                  <a:schemeClr val="bg1"/>
                </a:solidFill>
                <a:latin typeface="Arial"/>
                <a:cs typeface="Arial"/>
              </a:rPr>
              <a:t>FEEDBACK / INPUT </a:t>
            </a:r>
            <a:endParaRPr lang="en-US" sz="9600" dirty="0">
              <a:solidFill>
                <a:schemeClr val="bg1"/>
              </a:solidFill>
            </a:endParaRPr>
          </a:p>
        </p:txBody>
      </p:sp>
    </p:spTree>
    <p:extLst>
      <p:ext uri="{BB962C8B-B14F-4D97-AF65-F5344CB8AC3E}">
        <p14:creationId xmlns:p14="http://schemas.microsoft.com/office/powerpoint/2010/main" val="2986266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1" y="5715000"/>
            <a:ext cx="24387176" cy="3046988"/>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THANK YOU!</a:t>
            </a:r>
          </a:p>
          <a:p>
            <a:pPr algn="ctr"/>
            <a:endParaRPr lang="en-US" sz="9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58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 y="2768442"/>
            <a:ext cx="8064509" cy="5003958"/>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Election Administration</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Plan</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993187" y="2108557"/>
            <a:ext cx="16310471" cy="9458326"/>
          </a:xfrm>
          <a:prstGeom prst="rect">
            <a:avLst/>
          </a:prstGeom>
        </p:spPr>
        <p:txBody>
          <a:bodyPr vert="horz" lIns="91440" tIns="45720" rIns="91440" bIns="45720" rtlCol="0">
            <a:normAutofit fontScale="92500" lnSpcReduction="2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buFont typeface="Courier New" panose="02070309020205020404" pitchFamily="49" charset="0"/>
              <a:buChar char="o"/>
            </a:pPr>
            <a:r>
              <a:rPr lang="en-US" sz="6600" dirty="0"/>
              <a:t> Voter’s Choice Act</a:t>
            </a:r>
          </a:p>
          <a:p>
            <a:pPr algn="l"/>
            <a:endParaRPr lang="en-US" sz="6600" dirty="0"/>
          </a:p>
          <a:p>
            <a:pPr algn="l">
              <a:buFont typeface="Courier New" panose="02070309020205020404" pitchFamily="49" charset="0"/>
              <a:buChar char="o"/>
            </a:pPr>
            <a:r>
              <a:rPr lang="en-US" sz="6600" dirty="0"/>
              <a:t> Draft Plan</a:t>
            </a:r>
          </a:p>
          <a:p>
            <a:pPr lvl="2" algn="l">
              <a:lnSpc>
                <a:spcPct val="150000"/>
              </a:lnSpc>
              <a:buFont typeface="Courier New" panose="02070309020205020404" pitchFamily="49" charset="0"/>
              <a:buChar char="o"/>
            </a:pPr>
            <a:r>
              <a:rPr lang="en-US" sz="5000" dirty="0"/>
              <a:t> Vote Centers</a:t>
            </a:r>
          </a:p>
          <a:p>
            <a:pPr lvl="2" algn="l">
              <a:lnSpc>
                <a:spcPct val="150000"/>
              </a:lnSpc>
              <a:buFont typeface="Courier New" panose="02070309020205020404" pitchFamily="49" charset="0"/>
              <a:buChar char="o"/>
            </a:pPr>
            <a:r>
              <a:rPr lang="en-US" sz="5000" dirty="0"/>
              <a:t> Drop Boxes</a:t>
            </a:r>
          </a:p>
          <a:p>
            <a:pPr lvl="2" algn="l">
              <a:lnSpc>
                <a:spcPct val="150000"/>
              </a:lnSpc>
              <a:buFont typeface="Courier New" panose="02070309020205020404" pitchFamily="49" charset="0"/>
              <a:buChar char="o"/>
            </a:pPr>
            <a:r>
              <a:rPr lang="en-US" sz="5000" dirty="0"/>
              <a:t> Public Input</a:t>
            </a:r>
          </a:p>
          <a:p>
            <a:pPr lvl="2" algn="l">
              <a:lnSpc>
                <a:spcPct val="150000"/>
              </a:lnSpc>
              <a:buFont typeface="Courier New" panose="02070309020205020404" pitchFamily="49" charset="0"/>
              <a:buChar char="o"/>
            </a:pPr>
            <a:r>
              <a:rPr lang="en-US" sz="5000" dirty="0"/>
              <a:t> Voter Contact(s)</a:t>
            </a:r>
          </a:p>
          <a:p>
            <a:pPr lvl="2" algn="l">
              <a:lnSpc>
                <a:spcPct val="150000"/>
              </a:lnSpc>
              <a:buFont typeface="Courier New" panose="02070309020205020404" pitchFamily="49" charset="0"/>
              <a:buChar char="o"/>
            </a:pPr>
            <a:r>
              <a:rPr lang="en-US" sz="5000" dirty="0"/>
              <a:t> Language Minority Communities</a:t>
            </a:r>
          </a:p>
          <a:p>
            <a:pPr lvl="2" algn="l">
              <a:lnSpc>
                <a:spcPct val="150000"/>
              </a:lnSpc>
              <a:buFont typeface="Courier New" panose="02070309020205020404" pitchFamily="49" charset="0"/>
              <a:buChar char="o"/>
            </a:pPr>
            <a:r>
              <a:rPr lang="en-US" sz="5000" dirty="0"/>
              <a:t> Voters with Disabilities</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3419711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7" name="TextBox 6">
            <a:extLst>
              <a:ext uri="{FF2B5EF4-FFF2-40B4-BE49-F238E27FC236}">
                <a16:creationId xmlns:a16="http://schemas.microsoft.com/office/drawing/2014/main" id="{8A188EED-721C-AD1F-405C-75E22F437FB1}"/>
              </a:ext>
            </a:extLst>
          </p:cNvPr>
          <p:cNvSpPr txBox="1"/>
          <p:nvPr/>
        </p:nvSpPr>
        <p:spPr>
          <a:xfrm>
            <a:off x="9297987" y="405190"/>
            <a:ext cx="9500254" cy="12865060"/>
          </a:xfrm>
          <a:prstGeom prst="rect">
            <a:avLst/>
          </a:prstGeom>
          <a:noFill/>
        </p:spPr>
        <p:txBody>
          <a:bodyPr wrap="square" lIns="91440" tIns="45720" rIns="91440" bIns="45720" rtlCol="0" anchor="t">
            <a:spAutoFit/>
          </a:bodyPr>
          <a:lstStyle/>
          <a:p>
            <a:pPr marL="0" marR="0">
              <a:lnSpc>
                <a:spcPct val="200000"/>
              </a:lnSpc>
              <a:spcBef>
                <a:spcPts val="0"/>
              </a:spcBef>
              <a:spcAft>
                <a:spcPts val="0"/>
              </a:spcAft>
            </a:pPr>
            <a:r>
              <a:rPr lang="en-US" sz="54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11-day locations</a:t>
            </a:r>
            <a:endParaRPr lang="en-US" sz="5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spcBef>
                <a:spcPts val="0"/>
              </a:spcBef>
              <a:spcAft>
                <a:spcPts val="0"/>
              </a:spcAft>
              <a:buFont typeface="Arial" panose="020B0604020202020204" pitchFamily="34" charset="0"/>
              <a:buChar char="•"/>
            </a:pPr>
            <a:r>
              <a:rPr lang="en-US" sz="44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a:t>
            </a:r>
            <a:r>
              <a:rPr lang="en-US" sz="4400" kern="0" dirty="0">
                <a:solidFill>
                  <a:srgbClr val="040000"/>
                </a:solidFill>
                <a:latin typeface="Arial" panose="020B0604020202020204" pitchFamily="34" charset="0"/>
                <a:ea typeface="Times New Roman" panose="02020603050405020304" pitchFamily="18" charset="0"/>
                <a:cs typeface="Arial" panose="020B0604020202020204" pitchFamily="34" charset="0"/>
              </a:rPr>
              <a:t>Clerk-Recorder</a:t>
            </a:r>
            <a:r>
              <a:rPr lang="en-US" sz="44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 Office, Auburn</a:t>
            </a:r>
            <a:endParaRPr lang="en-US" sz="4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4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Rocklin</a:t>
            </a:r>
            <a:endParaRPr lang="en-US" sz="4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4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Veterans Hall </a:t>
            </a:r>
            <a:endParaRPr lang="en-US" sz="4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4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Roseville</a:t>
            </a:r>
            <a:endParaRPr lang="en-US" sz="4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4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Veterans Hall</a:t>
            </a:r>
            <a:endParaRPr lang="en-US" sz="4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4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a:t>
            </a:r>
            <a:endParaRPr lang="en-US" sz="4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4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 Tahoe City</a:t>
            </a:r>
            <a:endParaRPr lang="en-US" sz="44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8771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4" name="TextBox 3">
            <a:extLst>
              <a:ext uri="{FF2B5EF4-FFF2-40B4-BE49-F238E27FC236}">
                <a16:creationId xmlns:a16="http://schemas.microsoft.com/office/drawing/2014/main" id="{8D6BD3EB-4EF2-0D84-E0FA-6E7C4053E598}"/>
              </a:ext>
            </a:extLst>
          </p:cNvPr>
          <p:cNvSpPr txBox="1"/>
          <p:nvPr/>
        </p:nvSpPr>
        <p:spPr>
          <a:xfrm>
            <a:off x="9297987" y="1094565"/>
            <a:ext cx="8076731" cy="12166216"/>
          </a:xfrm>
          <a:prstGeom prst="rect">
            <a:avLst/>
          </a:prstGeom>
          <a:noFill/>
        </p:spPr>
        <p:txBody>
          <a:bodyPr wrap="square" lIns="91440" tIns="45720" rIns="91440" bIns="45720" rtlCol="0" anchor="t">
            <a:spAutoFit/>
          </a:bodyPr>
          <a:lstStyle/>
          <a:p>
            <a:pPr marL="0" marR="0">
              <a:lnSpc>
                <a:spcPct val="150000"/>
              </a:lnSpc>
              <a:spcBef>
                <a:spcPts val="0"/>
              </a:spcBef>
              <a:spcAft>
                <a:spcPts val="0"/>
              </a:spcAft>
            </a:pPr>
            <a:r>
              <a:rPr lang="en-US" sz="48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4-day locations</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North Tahoe Event Center</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Alta Community Center</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Colfax Veterans Hall</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Foresthill Veterans Hall </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Meadow Vista Community Center</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Auburn Veterans Hall </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Loomis Veterans Hall </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Lincoln Library</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Sun City Lincoln Hills</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Whitney High School</a:t>
            </a:r>
          </a:p>
          <a:p>
            <a:pPr marL="571500" indent="-571500">
              <a:lnSpc>
                <a:spcPct val="150000"/>
              </a:lnSpc>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Sierra College</a:t>
            </a:r>
          </a:p>
        </p:txBody>
      </p:sp>
      <p:sp>
        <p:nvSpPr>
          <p:cNvPr id="8" name="TextBox 7">
            <a:extLst>
              <a:ext uri="{FF2B5EF4-FFF2-40B4-BE49-F238E27FC236}">
                <a16:creationId xmlns:a16="http://schemas.microsoft.com/office/drawing/2014/main" id="{D40569EA-F4D5-E424-E43B-BD88B17CB211}"/>
              </a:ext>
            </a:extLst>
          </p:cNvPr>
          <p:cNvSpPr txBox="1"/>
          <p:nvPr/>
        </p:nvSpPr>
        <p:spPr>
          <a:xfrm>
            <a:off x="16591527" y="2110228"/>
            <a:ext cx="8076731" cy="10134890"/>
          </a:xfrm>
          <a:prstGeom prst="rect">
            <a:avLst/>
          </a:prstGeom>
          <a:noFill/>
        </p:spPr>
        <p:txBody>
          <a:bodyPr wrap="square" lIns="91440" tIns="45720" rIns="91440" bIns="45720" rtlCol="0" anchor="t">
            <a:spAutoFit/>
          </a:bodyPr>
          <a:lstStyle/>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Cooley Middle School</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Rocklin High School</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West Park Middle School</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Mike </a:t>
            </a:r>
            <a:r>
              <a:rPr lang="en-US" sz="4000" kern="100" dirty="0" err="1">
                <a:effectLst/>
                <a:latin typeface="Arial" panose="020B0604020202020204" pitchFamily="34" charset="0"/>
                <a:ea typeface="Calibri" panose="020F0502020204030204" pitchFamily="34" charset="0"/>
                <a:cs typeface="Arial" panose="020B0604020202020204" pitchFamily="34" charset="0"/>
              </a:rPr>
              <a:t>Shelito</a:t>
            </a:r>
            <a:r>
              <a:rPr lang="en-US" sz="4000" kern="100" dirty="0">
                <a:effectLst/>
                <a:latin typeface="Arial" panose="020B0604020202020204" pitchFamily="34" charset="0"/>
                <a:ea typeface="Calibri" panose="020F0502020204030204" pitchFamily="34" charset="0"/>
                <a:cs typeface="Arial" panose="020B0604020202020204" pitchFamily="34" charset="0"/>
              </a:rPr>
              <a:t> Indoor Pool</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Chilton Middle School</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Maidu Community Center</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Roseville Church of Christ</a:t>
            </a:r>
          </a:p>
          <a:p>
            <a:pPr marL="571500" indent="-571500">
              <a:lnSpc>
                <a:spcPct val="150000"/>
              </a:lnSpc>
              <a:buFont typeface="Arial" panose="020B0604020202020204" pitchFamily="34" charset="0"/>
              <a:buChar char="•"/>
            </a:pPr>
            <a:r>
              <a:rPr lang="en-US" sz="4000" kern="100" dirty="0">
                <a:latin typeface="Arial"/>
                <a:ea typeface="Calibri" panose="020F0502020204030204" pitchFamily="34" charset="0"/>
                <a:cs typeface="Arial"/>
              </a:rPr>
              <a:t>@ the Grounds</a:t>
            </a:r>
          </a:p>
          <a:p>
            <a:pPr marL="571500" marR="0" indent="-571500">
              <a:lnSpc>
                <a:spcPct val="150000"/>
              </a:lnSpc>
              <a:spcBef>
                <a:spcPts val="0"/>
              </a:spcBef>
              <a:spcAft>
                <a:spcPts val="0"/>
              </a:spcAft>
              <a:buFont typeface="Arial" panose="020B0604020202020204" pitchFamily="34" charset="0"/>
              <a:buChar char="•"/>
            </a:pPr>
            <a:r>
              <a:rPr lang="en-US" sz="4000" kern="100" dirty="0">
                <a:effectLst/>
                <a:latin typeface="Arial" panose="020B0604020202020204" pitchFamily="34" charset="0"/>
                <a:ea typeface="Calibri" panose="020F0502020204030204" pitchFamily="34" charset="0"/>
                <a:cs typeface="Arial" panose="020B0604020202020204" pitchFamily="34" charset="0"/>
              </a:rPr>
              <a:t>Granite Bay High School</a:t>
            </a:r>
          </a:p>
          <a:p>
            <a:pPr marL="571500" indent="-571500">
              <a:lnSpc>
                <a:spcPct val="150000"/>
              </a:lnSpc>
              <a:buFont typeface="Arial" panose="020B0604020202020204" pitchFamily="34" charset="0"/>
              <a:buChar char="•"/>
            </a:pPr>
            <a:r>
              <a:rPr lang="en-US" sz="4000" kern="100" dirty="0" err="1">
                <a:effectLst/>
                <a:latin typeface="Arial"/>
                <a:ea typeface="Calibri" panose="020F0502020204030204" pitchFamily="34" charset="0"/>
                <a:cs typeface="Arial"/>
              </a:rPr>
              <a:t>Buljan</a:t>
            </a:r>
            <a:r>
              <a:rPr lang="en-US" sz="4000" kern="100" dirty="0">
                <a:effectLst/>
                <a:latin typeface="Arial"/>
                <a:ea typeface="Calibri" panose="020F0502020204030204" pitchFamily="34" charset="0"/>
                <a:cs typeface="Arial"/>
              </a:rPr>
              <a:t> Middle School</a:t>
            </a:r>
          </a:p>
          <a:p>
            <a:pPr marL="571500" marR="0" indent="-571500">
              <a:lnSpc>
                <a:spcPct val="150000"/>
              </a:lnSpc>
              <a:spcBef>
                <a:spcPts val="0"/>
              </a:spcBef>
              <a:spcAft>
                <a:spcPts val="0"/>
              </a:spcAft>
              <a:buFont typeface="Arial" panose="020B0604020202020204" pitchFamily="34" charset="0"/>
              <a:buChar char="•"/>
            </a:pPr>
            <a:r>
              <a:rPr lang="en-US" sz="4000" kern="100" dirty="0" err="1">
                <a:effectLst/>
                <a:latin typeface="Arial"/>
                <a:ea typeface="Calibri" panose="020F0502020204030204" pitchFamily="34" charset="0"/>
                <a:cs typeface="Arial"/>
              </a:rPr>
              <a:t>Springview</a:t>
            </a:r>
            <a:r>
              <a:rPr lang="en-US" sz="4000" kern="100" dirty="0">
                <a:effectLst/>
                <a:latin typeface="Arial"/>
                <a:ea typeface="Calibri" panose="020F0502020204030204" pitchFamily="34" charset="0"/>
                <a:cs typeface="Arial"/>
              </a:rPr>
              <a:t> Middle School</a:t>
            </a:r>
          </a:p>
        </p:txBody>
      </p:sp>
    </p:spTree>
    <p:extLst>
      <p:ext uri="{BB962C8B-B14F-4D97-AF65-F5344CB8AC3E}">
        <p14:creationId xmlns:p14="http://schemas.microsoft.com/office/powerpoint/2010/main" val="1701444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4988" y="3733800"/>
            <a:ext cx="7535618" cy="44196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pic>
        <p:nvPicPr>
          <p:cNvPr id="9" name="Picture 8">
            <a:extLst>
              <a:ext uri="{FF2B5EF4-FFF2-40B4-BE49-F238E27FC236}">
                <a16:creationId xmlns:a16="http://schemas.microsoft.com/office/drawing/2014/main" id="{72AD0791-C19B-62AD-78E2-0A29AFC197E8}"/>
              </a:ext>
            </a:extLst>
          </p:cNvPr>
          <p:cNvPicPr>
            <a:picLocks noChangeAspect="1"/>
          </p:cNvPicPr>
          <p:nvPr/>
        </p:nvPicPr>
        <p:blipFill>
          <a:blip r:embed="rId3"/>
          <a:stretch>
            <a:fillRect/>
          </a:stretch>
        </p:blipFill>
        <p:spPr>
          <a:xfrm>
            <a:off x="11095600" y="557683"/>
            <a:ext cx="10470587" cy="12701117"/>
          </a:xfrm>
          <a:prstGeom prst="rect">
            <a:avLst/>
          </a:prstGeom>
        </p:spPr>
      </p:pic>
    </p:spTree>
    <p:extLst>
      <p:ext uri="{BB962C8B-B14F-4D97-AF65-F5344CB8AC3E}">
        <p14:creationId xmlns:p14="http://schemas.microsoft.com/office/powerpoint/2010/main" val="261982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3987" y="-60836"/>
            <a:ext cx="7535618" cy="1399779"/>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Tagalog</a:t>
            </a:r>
          </a:p>
        </p:txBody>
      </p:sp>
      <p:pic>
        <p:nvPicPr>
          <p:cNvPr id="4" name="Picture 3" descr="Map&#10;&#10;Description automatically generated">
            <a:extLst>
              <a:ext uri="{FF2B5EF4-FFF2-40B4-BE49-F238E27FC236}">
                <a16:creationId xmlns:a16="http://schemas.microsoft.com/office/drawing/2014/main" id="{4CBFB65B-5BC8-91A7-B5D1-27A8743A9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109" y="1338943"/>
            <a:ext cx="19970404" cy="12344400"/>
          </a:xfrm>
          <a:prstGeom prst="rect">
            <a:avLst/>
          </a:prstGeom>
        </p:spPr>
      </p:pic>
    </p:spTree>
    <p:extLst>
      <p:ext uri="{BB962C8B-B14F-4D97-AF65-F5344CB8AC3E}">
        <p14:creationId xmlns:p14="http://schemas.microsoft.com/office/powerpoint/2010/main" val="426546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8780" y="5025739"/>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Drop Box </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3" name="TextBox 2">
            <a:extLst>
              <a:ext uri="{FF2B5EF4-FFF2-40B4-BE49-F238E27FC236}">
                <a16:creationId xmlns:a16="http://schemas.microsoft.com/office/drawing/2014/main" id="{01D9A6C6-C74C-29E6-53CC-EDDCAF28FD45}"/>
              </a:ext>
            </a:extLst>
          </p:cNvPr>
          <p:cNvSpPr txBox="1"/>
          <p:nvPr/>
        </p:nvSpPr>
        <p:spPr>
          <a:xfrm>
            <a:off x="8530135" y="512462"/>
            <a:ext cx="7698748" cy="12731627"/>
          </a:xfrm>
          <a:prstGeom prst="rect">
            <a:avLst/>
          </a:prstGeom>
          <a:noFill/>
        </p:spPr>
        <p:txBody>
          <a:bodyPr wrap="square" rtlCol="0">
            <a:spAutoFit/>
          </a:bodyPr>
          <a:lstStyle/>
          <a:p>
            <a:pPr marL="571500" marR="0" indent="-571500">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Sierra College (potential)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Destiny Community Center,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Whitney Ranch,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Veterans Services Office,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Sun City Lincoln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Loomis Town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(Pleasant Grove)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Santucci Justice Center, Roseville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(Blue Oaks)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3E718A-E952-7B8B-20D6-1D119E715868}"/>
              </a:ext>
            </a:extLst>
          </p:cNvPr>
          <p:cNvSpPr txBox="1"/>
          <p:nvPr/>
        </p:nvSpPr>
        <p:spPr>
          <a:xfrm>
            <a:off x="16875980" y="396891"/>
            <a:ext cx="6858000" cy="12280285"/>
          </a:xfrm>
          <a:prstGeom prst="rect">
            <a:avLst/>
          </a:prstGeom>
          <a:noFill/>
        </p:spPr>
        <p:txBody>
          <a:bodyPr wrap="square" rtlCol="0">
            <a:spAutoFit/>
          </a:bodyPr>
          <a:lstStyle/>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Roseville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City Clerk’s Office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Downtown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Maidu Library, Roseville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Foresthill Veterans Hall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Kings Beach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Tahoe City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Auburn City Clerk’s Office</a:t>
            </a:r>
          </a:p>
          <a:p>
            <a:pPr marL="571500" indent="-571500">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Olympic Valley Public Service (potential) </a:t>
            </a:r>
          </a:p>
          <a:p>
            <a:pPr marL="571500" marR="0" indent="-571500">
              <a:buFont typeface="Arial" panose="020B0604020202020204" pitchFamily="34" charset="0"/>
              <a:buChar char="•"/>
            </a:pPr>
            <a:endPar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a:t>
            </a:r>
            <a:r>
              <a:rPr lang="en-US" sz="3600" kern="0" dirty="0">
                <a:solidFill>
                  <a:srgbClr val="040000"/>
                </a:solidFill>
                <a:latin typeface="Arial" panose="020B0604020202020204" pitchFamily="34" charset="0"/>
                <a:ea typeface="Times New Roman" panose="02020603050405020304" pitchFamily="18" charset="0"/>
                <a:cs typeface="Arial" panose="020B0604020202020204" pitchFamily="34" charset="0"/>
              </a:rPr>
              <a:t>Clerk-Recorder</a:t>
            </a: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 Office, Auburn</a:t>
            </a:r>
            <a:endParaRPr lang="en-US" sz="3600" dirty="0"/>
          </a:p>
        </p:txBody>
      </p:sp>
    </p:spTree>
    <p:extLst>
      <p:ext uri="{BB962C8B-B14F-4D97-AF65-F5344CB8AC3E}">
        <p14:creationId xmlns:p14="http://schemas.microsoft.com/office/powerpoint/2010/main" val="229537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B925D98-FADF-CB87-3A65-983636944548}"/>
              </a:ext>
            </a:extLst>
          </p:cNvPr>
          <p:cNvPicPr>
            <a:picLocks noGrp="1" noChangeAspect="1"/>
          </p:cNvPicPr>
          <p:nvPr>
            <p:ph idx="1"/>
          </p:nvPr>
        </p:nvPicPr>
        <p:blipFill rotWithShape="1">
          <a:blip r:embed="rId3"/>
          <a:srcRect r="4876" b="-1"/>
          <a:stretch/>
        </p:blipFill>
        <p:spPr>
          <a:xfrm>
            <a:off x="20" y="0"/>
            <a:ext cx="24387155" cy="13715990"/>
          </a:xfrm>
          <a:prstGeom prst="rect">
            <a:avLst/>
          </a:prstGeom>
        </p:spPr>
      </p:pic>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extLst>
              <p:ext uri="{D42A27DB-BD31-4B8C-83A1-F6EECF244321}">
                <p14:modId xmlns:p14="http://schemas.microsoft.com/office/powerpoint/2010/main" val="2995319397"/>
              </p:ext>
            </p:extLst>
          </p:nvPr>
        </p:nvGraphicFramePr>
        <p:xfrm>
          <a:off x="6346" y="0"/>
          <a:ext cx="7920041" cy="1005840"/>
        </p:xfrm>
        <a:graphic>
          <a:graphicData uri="http://schemas.openxmlformats.org/drawingml/2006/table">
            <a:tbl>
              <a:tblPr firstRow="1" bandRow="1">
                <a:tableStyleId>{5C22544A-7EE6-4342-B048-85BDC9FD1C3A}</a:tableStyleId>
              </a:tblPr>
              <a:tblGrid>
                <a:gridCol w="7920041">
                  <a:extLst>
                    <a:ext uri="{9D8B030D-6E8A-4147-A177-3AD203B41FA5}">
                      <a16:colId xmlns:a16="http://schemas.microsoft.com/office/drawing/2014/main" val="503937161"/>
                    </a:ext>
                  </a:extLst>
                </a:gridCol>
              </a:tblGrid>
              <a:tr h="762000">
                <a:tc>
                  <a:txBody>
                    <a:bodyPr/>
                    <a:lstStyle/>
                    <a:p>
                      <a:r>
                        <a:rPr lang="en-US" sz="6000" dirty="0">
                          <a:solidFill>
                            <a:schemeClr val="bg1"/>
                          </a:solidFill>
                          <a:latin typeface="Arial" panose="020B0604020202020204" pitchFamily="34" charset="0"/>
                          <a:cs typeface="Arial" panose="020B0604020202020204" pitchFamily="34" charset="0"/>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05785115"/>
                  </a:ext>
                </a:extLst>
              </a:tr>
            </a:tbl>
          </a:graphicData>
        </a:graphic>
      </p:graphicFrame>
    </p:spTree>
    <p:extLst>
      <p:ext uri="{BB962C8B-B14F-4D97-AF65-F5344CB8AC3E}">
        <p14:creationId xmlns:p14="http://schemas.microsoft.com/office/powerpoint/2010/main" val="1326781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3887</TotalTime>
  <Words>1429</Words>
  <Application>Microsoft Office PowerPoint</Application>
  <PresentationFormat>Custom</PresentationFormat>
  <Paragraphs>193</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Courier New</vt:lpstr>
      <vt:lpstr>inherit</vt:lpstr>
      <vt:lpstr>Noto Serif</vt:lpstr>
      <vt:lpstr>Office Theme</vt:lpstr>
      <vt:lpstr>Consultation Meeting Placer County  Language Communities</vt:lpstr>
      <vt:lpstr>Agenda</vt:lpstr>
      <vt:lpstr>Election Administration Plan</vt:lpstr>
      <vt:lpstr>Vote Center Locations</vt:lpstr>
      <vt:lpstr>Vote Center Locations</vt:lpstr>
      <vt:lpstr>Vote Center Locations</vt:lpstr>
      <vt:lpstr>Tagalog</vt:lpstr>
      <vt:lpstr>Drop Box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Placer Elections website  </vt:lpstr>
      <vt:lpstr>Equal Accessibility</vt:lpstr>
      <vt:lpstr>PowerPoint Presentation</vt:lpstr>
      <vt:lpstr>PowerPoint Presentation</vt:lpstr>
      <vt:lpstr>PowerPoint Presentation</vt:lpstr>
    </vt:vector>
  </TitlesOfParts>
  <Company>Placer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Mirinda Glick</dc:creator>
  <cp:lastModifiedBy>Stacy Robinson</cp:lastModifiedBy>
  <cp:revision>63</cp:revision>
  <cp:lastPrinted>2023-08-23T00:14:20Z</cp:lastPrinted>
  <dcterms:created xsi:type="dcterms:W3CDTF">2015-10-30T22:27:13Z</dcterms:created>
  <dcterms:modified xsi:type="dcterms:W3CDTF">2023-08-28T19:22:45Z</dcterms:modified>
</cp:coreProperties>
</file>